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5" r:id="rId30"/>
    <p:sldId id="286" r:id="rId31"/>
    <p:sldId id="287" r:id="rId32"/>
    <p:sldId id="288" r:id="rId33"/>
    <p:sldId id="289" r:id="rId34"/>
    <p:sldId id="291" r:id="rId35"/>
    <p:sldId id="290" r:id="rId36"/>
    <p:sldId id="292" r:id="rId37"/>
    <p:sldId id="293" r:id="rId38"/>
    <p:sldId id="294" r:id="rId39"/>
    <p:sldId id="295" r:id="rId40"/>
    <p:sldId id="296" r:id="rId41"/>
    <p:sldId id="297" r:id="rId42"/>
    <p:sldId id="298" r:id="rId43"/>
    <p:sldId id="30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E20455-AE54-AEB2-8F07-CDB5B547D25B}" v="1963" dt="2025-05-13T03:28:50.5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ed Fasha" userId="S::mohammed.fasha@uop.edu.jo::cc64f42d-a1a6-4f08-b97b-0c37f877119f" providerId="AD" clId="Web-{20E20455-AE54-AEB2-8F07-CDB5B547D25B}"/>
    <pc:docChg chg="addSld delSld modSld sldOrd">
      <pc:chgData name="Mohammed Fasha" userId="S::mohammed.fasha@uop.edu.jo::cc64f42d-a1a6-4f08-b97b-0c37f877119f" providerId="AD" clId="Web-{20E20455-AE54-AEB2-8F07-CDB5B547D25B}" dt="2025-05-13T03:28:50.554" v="1528"/>
      <pc:docMkLst>
        <pc:docMk/>
      </pc:docMkLst>
      <pc:sldChg chg="addSp modSp">
        <pc:chgData name="Mohammed Fasha" userId="S::mohammed.fasha@uop.edu.jo::cc64f42d-a1a6-4f08-b97b-0c37f877119f" providerId="AD" clId="Web-{20E20455-AE54-AEB2-8F07-CDB5B547D25B}" dt="2025-05-13T03:07:11.260" v="661" actId="1076"/>
        <pc:sldMkLst>
          <pc:docMk/>
          <pc:sldMk cId="109857222" sldId="256"/>
        </pc:sldMkLst>
        <pc:spChg chg="mod">
          <ac:chgData name="Mohammed Fasha" userId="S::mohammed.fasha@uop.edu.jo::cc64f42d-a1a6-4f08-b97b-0c37f877119f" providerId="AD" clId="Web-{20E20455-AE54-AEB2-8F07-CDB5B547D25B}" dt="2025-05-12T16:41:13.329" v="185" actId="20577"/>
          <ac:spMkLst>
            <pc:docMk/>
            <pc:sldMk cId="109857222" sldId="256"/>
            <ac:spMk id="2" creationId="{00000000-0000-0000-0000-000000000000}"/>
          </ac:spMkLst>
        </pc:spChg>
        <pc:spChg chg="mod">
          <ac:chgData name="Mohammed Fasha" userId="S::mohammed.fasha@uop.edu.jo::cc64f42d-a1a6-4f08-b97b-0c37f877119f" providerId="AD" clId="Web-{20E20455-AE54-AEB2-8F07-CDB5B547D25B}" dt="2025-05-12T16:41:40.378" v="193" actId="20577"/>
          <ac:spMkLst>
            <pc:docMk/>
            <pc:sldMk cId="109857222" sldId="256"/>
            <ac:spMk id="3" creationId="{00000000-0000-0000-0000-000000000000}"/>
          </ac:spMkLst>
        </pc:spChg>
        <pc:spChg chg="add mod">
          <ac:chgData name="Mohammed Fasha" userId="S::mohammed.fasha@uop.edu.jo::cc64f42d-a1a6-4f08-b97b-0c37f877119f" providerId="AD" clId="Web-{20E20455-AE54-AEB2-8F07-CDB5B547D25B}" dt="2025-05-13T03:07:11.260" v="661" actId="1076"/>
          <ac:spMkLst>
            <pc:docMk/>
            <pc:sldMk cId="109857222" sldId="256"/>
            <ac:spMk id="4" creationId="{E3EE916B-3C02-7F33-DA02-730993612FC8}"/>
          </ac:spMkLst>
        </pc:spChg>
      </pc:sldChg>
      <pc:sldChg chg="addSp delSp modSp new">
        <pc:chgData name="Mohammed Fasha" userId="S::mohammed.fasha@uop.edu.jo::cc64f42d-a1a6-4f08-b97b-0c37f877119f" providerId="AD" clId="Web-{20E20455-AE54-AEB2-8F07-CDB5B547D25B}" dt="2025-05-12T16:37:55.205" v="123" actId="20577"/>
        <pc:sldMkLst>
          <pc:docMk/>
          <pc:sldMk cId="3704117674" sldId="257"/>
        </pc:sldMkLst>
        <pc:spChg chg="mod">
          <ac:chgData name="Mohammed Fasha" userId="S::mohammed.fasha@uop.edu.jo::cc64f42d-a1a6-4f08-b97b-0c37f877119f" providerId="AD" clId="Web-{20E20455-AE54-AEB2-8F07-CDB5B547D25B}" dt="2025-05-12T16:37:55.205" v="123" actId="20577"/>
          <ac:spMkLst>
            <pc:docMk/>
            <pc:sldMk cId="3704117674" sldId="257"/>
            <ac:spMk id="2" creationId="{37FA1FF6-76EF-097F-A3A2-387DE0BB2198}"/>
          </ac:spMkLst>
        </pc:spChg>
        <pc:spChg chg="del">
          <ac:chgData name="Mohammed Fasha" userId="S::mohammed.fasha@uop.edu.jo::cc64f42d-a1a6-4f08-b97b-0c37f877119f" providerId="AD" clId="Web-{20E20455-AE54-AEB2-8F07-CDB5B547D25B}" dt="2025-05-12T15:14:45.475" v="1"/>
          <ac:spMkLst>
            <pc:docMk/>
            <pc:sldMk cId="3704117674" sldId="257"/>
            <ac:spMk id="3" creationId="{E79B9FB3-26C6-271F-6839-936E627D5588}"/>
          </ac:spMkLst>
        </pc:spChg>
        <pc:picChg chg="add mod ord">
          <ac:chgData name="Mohammed Fasha" userId="S::mohammed.fasha@uop.edu.jo::cc64f42d-a1a6-4f08-b97b-0c37f877119f" providerId="AD" clId="Web-{20E20455-AE54-AEB2-8F07-CDB5B547D25B}" dt="2025-05-12T15:14:45.475" v="1"/>
          <ac:picMkLst>
            <pc:docMk/>
            <pc:sldMk cId="3704117674" sldId="257"/>
            <ac:picMk id="4" creationId="{4AA1D69B-8DD3-D235-586C-5365774689FF}"/>
          </ac:picMkLst>
        </pc:picChg>
      </pc:sldChg>
      <pc:sldChg chg="addSp delSp modSp new">
        <pc:chgData name="Mohammed Fasha" userId="S::mohammed.fasha@uop.edu.jo::cc64f42d-a1a6-4f08-b97b-0c37f877119f" providerId="AD" clId="Web-{20E20455-AE54-AEB2-8F07-CDB5B547D25B}" dt="2025-05-12T16:38:57.147" v="127"/>
        <pc:sldMkLst>
          <pc:docMk/>
          <pc:sldMk cId="3474411491" sldId="258"/>
        </pc:sldMkLst>
        <pc:spChg chg="mod">
          <ac:chgData name="Mohammed Fasha" userId="S::mohammed.fasha@uop.edu.jo::cc64f42d-a1a6-4f08-b97b-0c37f877119f" providerId="AD" clId="Web-{20E20455-AE54-AEB2-8F07-CDB5B547D25B}" dt="2025-05-12T16:38:54.319" v="125" actId="20577"/>
          <ac:spMkLst>
            <pc:docMk/>
            <pc:sldMk cId="3474411491" sldId="258"/>
            <ac:spMk id="2" creationId="{90DE3A75-0544-32EC-D569-580A40165917}"/>
          </ac:spMkLst>
        </pc:spChg>
        <pc:spChg chg="del">
          <ac:chgData name="Mohammed Fasha" userId="S::mohammed.fasha@uop.edu.jo::cc64f42d-a1a6-4f08-b97b-0c37f877119f" providerId="AD" clId="Web-{20E20455-AE54-AEB2-8F07-CDB5B547D25B}" dt="2025-05-12T16:11:44.121" v="25"/>
          <ac:spMkLst>
            <pc:docMk/>
            <pc:sldMk cId="3474411491" sldId="258"/>
            <ac:spMk id="3" creationId="{F48A2A59-FC26-FB2E-722E-9FD9FCF5DA8D}"/>
          </ac:spMkLst>
        </pc:spChg>
        <pc:spChg chg="add del mod">
          <ac:chgData name="Mohammed Fasha" userId="S::mohammed.fasha@uop.edu.jo::cc64f42d-a1a6-4f08-b97b-0c37f877119f" providerId="AD" clId="Web-{20E20455-AE54-AEB2-8F07-CDB5B547D25B}" dt="2025-05-12T16:38:57.147" v="127"/>
          <ac:spMkLst>
            <pc:docMk/>
            <pc:sldMk cId="3474411491" sldId="258"/>
            <ac:spMk id="5" creationId="{BB9BD5C9-F06D-0894-A3D6-DF5767F527F1}"/>
          </ac:spMkLst>
        </pc:spChg>
        <pc:picChg chg="add del mod ord">
          <ac:chgData name="Mohammed Fasha" userId="S::mohammed.fasha@uop.edu.jo::cc64f42d-a1a6-4f08-b97b-0c37f877119f" providerId="AD" clId="Web-{20E20455-AE54-AEB2-8F07-CDB5B547D25B}" dt="2025-05-12T16:38:54.959" v="126"/>
          <ac:picMkLst>
            <pc:docMk/>
            <pc:sldMk cId="3474411491" sldId="258"/>
            <ac:picMk id="4" creationId="{0EBDC1AA-DCB4-1D80-A34D-74397F618829}"/>
          </ac:picMkLst>
        </pc:picChg>
        <pc:picChg chg="add mod ord">
          <ac:chgData name="Mohammed Fasha" userId="S::mohammed.fasha@uop.edu.jo::cc64f42d-a1a6-4f08-b97b-0c37f877119f" providerId="AD" clId="Web-{20E20455-AE54-AEB2-8F07-CDB5B547D25B}" dt="2025-05-12T16:38:57.147" v="127"/>
          <ac:picMkLst>
            <pc:docMk/>
            <pc:sldMk cId="3474411491" sldId="258"/>
            <ac:picMk id="6" creationId="{7A2EC95A-B5DE-81EB-60D9-E6BDC7F4B0FB}"/>
          </ac:picMkLst>
        </pc:picChg>
      </pc:sldChg>
      <pc:sldChg chg="addSp delSp modSp add replId">
        <pc:chgData name="Mohammed Fasha" userId="S::mohammed.fasha@uop.edu.jo::cc64f42d-a1a6-4f08-b97b-0c37f877119f" providerId="AD" clId="Web-{20E20455-AE54-AEB2-8F07-CDB5B547D25B}" dt="2025-05-12T16:40:19.997" v="152" actId="20577"/>
        <pc:sldMkLst>
          <pc:docMk/>
          <pc:sldMk cId="4005625719" sldId="259"/>
        </pc:sldMkLst>
        <pc:spChg chg="mod">
          <ac:chgData name="Mohammed Fasha" userId="S::mohammed.fasha@uop.edu.jo::cc64f42d-a1a6-4f08-b97b-0c37f877119f" providerId="AD" clId="Web-{20E20455-AE54-AEB2-8F07-CDB5B547D25B}" dt="2025-05-12T16:40:19.997" v="152" actId="20577"/>
          <ac:spMkLst>
            <pc:docMk/>
            <pc:sldMk cId="4005625719" sldId="259"/>
            <ac:spMk id="2" creationId="{5F457CCA-31E3-C4D4-E913-FB73991DBDA0}"/>
          </ac:spMkLst>
        </pc:spChg>
        <pc:spChg chg="del">
          <ac:chgData name="Mohammed Fasha" userId="S::mohammed.fasha@uop.edu.jo::cc64f42d-a1a6-4f08-b97b-0c37f877119f" providerId="AD" clId="Web-{20E20455-AE54-AEB2-8F07-CDB5B547D25B}" dt="2025-05-12T16:14:04.376" v="53"/>
          <ac:spMkLst>
            <pc:docMk/>
            <pc:sldMk cId="4005625719" sldId="259"/>
            <ac:spMk id="3" creationId="{FEB391B8-C2DE-9809-7717-7499BE996F19}"/>
          </ac:spMkLst>
        </pc:spChg>
        <pc:spChg chg="add del mod">
          <ac:chgData name="Mohammed Fasha" userId="S::mohammed.fasha@uop.edu.jo::cc64f42d-a1a6-4f08-b97b-0c37f877119f" providerId="AD" clId="Web-{20E20455-AE54-AEB2-8F07-CDB5B547D25B}" dt="2025-05-12T16:40:05.730" v="129"/>
          <ac:spMkLst>
            <pc:docMk/>
            <pc:sldMk cId="4005625719" sldId="259"/>
            <ac:spMk id="5" creationId="{80621B65-69B7-217F-E435-9090D1736A43}"/>
          </ac:spMkLst>
        </pc:spChg>
        <pc:picChg chg="add del mod ord">
          <ac:chgData name="Mohammed Fasha" userId="S::mohammed.fasha@uop.edu.jo::cc64f42d-a1a6-4f08-b97b-0c37f877119f" providerId="AD" clId="Web-{20E20455-AE54-AEB2-8F07-CDB5B547D25B}" dt="2025-05-12T16:40:02.621" v="128"/>
          <ac:picMkLst>
            <pc:docMk/>
            <pc:sldMk cId="4005625719" sldId="259"/>
            <ac:picMk id="4" creationId="{0A642CBE-F03C-0723-27A3-053CA70F65B0}"/>
          </ac:picMkLst>
        </pc:picChg>
        <pc:picChg chg="add mod ord">
          <ac:chgData name="Mohammed Fasha" userId="S::mohammed.fasha@uop.edu.jo::cc64f42d-a1a6-4f08-b97b-0c37f877119f" providerId="AD" clId="Web-{20E20455-AE54-AEB2-8F07-CDB5B547D25B}" dt="2025-05-12T16:40:05.730" v="129"/>
          <ac:picMkLst>
            <pc:docMk/>
            <pc:sldMk cId="4005625719" sldId="259"/>
            <ac:picMk id="6" creationId="{C9975975-9C42-FF61-7389-8F2445D522BD}"/>
          </ac:picMkLst>
        </pc:picChg>
      </pc:sldChg>
      <pc:sldChg chg="addSp delSp modSp add replId">
        <pc:chgData name="Mohammed Fasha" userId="S::mohammed.fasha@uop.edu.jo::cc64f42d-a1a6-4f08-b97b-0c37f877119f" providerId="AD" clId="Web-{20E20455-AE54-AEB2-8F07-CDB5B547D25B}" dt="2025-05-12T16:41:01.360" v="173"/>
        <pc:sldMkLst>
          <pc:docMk/>
          <pc:sldMk cId="3161055628" sldId="260"/>
        </pc:sldMkLst>
        <pc:spChg chg="mod">
          <ac:chgData name="Mohammed Fasha" userId="S::mohammed.fasha@uop.edu.jo::cc64f42d-a1a6-4f08-b97b-0c37f877119f" providerId="AD" clId="Web-{20E20455-AE54-AEB2-8F07-CDB5B547D25B}" dt="2025-05-12T16:40:58.500" v="172" actId="20577"/>
          <ac:spMkLst>
            <pc:docMk/>
            <pc:sldMk cId="3161055628" sldId="260"/>
            <ac:spMk id="2" creationId="{872E5C30-8451-6C0B-328F-D7507BC90614}"/>
          </ac:spMkLst>
        </pc:spChg>
        <pc:spChg chg="del">
          <ac:chgData name="Mohammed Fasha" userId="S::mohammed.fasha@uop.edu.jo::cc64f42d-a1a6-4f08-b97b-0c37f877119f" providerId="AD" clId="Web-{20E20455-AE54-AEB2-8F07-CDB5B547D25B}" dt="2025-05-12T16:41:01.360" v="173"/>
          <ac:spMkLst>
            <pc:docMk/>
            <pc:sldMk cId="3161055628" sldId="260"/>
            <ac:spMk id="3" creationId="{44D91F61-FB20-385E-8C9D-0FA9804F296D}"/>
          </ac:spMkLst>
        </pc:spChg>
        <pc:picChg chg="add mod ord">
          <ac:chgData name="Mohammed Fasha" userId="S::mohammed.fasha@uop.edu.jo::cc64f42d-a1a6-4f08-b97b-0c37f877119f" providerId="AD" clId="Web-{20E20455-AE54-AEB2-8F07-CDB5B547D25B}" dt="2025-05-12T16:41:01.360" v="173"/>
          <ac:picMkLst>
            <pc:docMk/>
            <pc:sldMk cId="3161055628" sldId="260"/>
            <ac:picMk id="4" creationId="{50F3004E-59F0-3EA7-DC9C-85FE90AA9611}"/>
          </ac:picMkLst>
        </pc:picChg>
      </pc:sldChg>
      <pc:sldChg chg="addSp delSp modSp add replId">
        <pc:chgData name="Mohammed Fasha" userId="S::mohammed.fasha@uop.edu.jo::cc64f42d-a1a6-4f08-b97b-0c37f877119f" providerId="AD" clId="Web-{20E20455-AE54-AEB2-8F07-CDB5B547D25B}" dt="2025-05-12T16:43:04.025" v="215" actId="20577"/>
        <pc:sldMkLst>
          <pc:docMk/>
          <pc:sldMk cId="2520898282" sldId="261"/>
        </pc:sldMkLst>
        <pc:spChg chg="mod">
          <ac:chgData name="Mohammed Fasha" userId="S::mohammed.fasha@uop.edu.jo::cc64f42d-a1a6-4f08-b97b-0c37f877119f" providerId="AD" clId="Web-{20E20455-AE54-AEB2-8F07-CDB5B547D25B}" dt="2025-05-12T16:43:04.025" v="215" actId="20577"/>
          <ac:spMkLst>
            <pc:docMk/>
            <pc:sldMk cId="2520898282" sldId="261"/>
            <ac:spMk id="2" creationId="{CCA251DE-3F4F-6523-138C-8E71024C4B52}"/>
          </ac:spMkLst>
        </pc:spChg>
        <pc:spChg chg="add del">
          <ac:chgData name="Mohammed Fasha" userId="S::mohammed.fasha@uop.edu.jo::cc64f42d-a1a6-4f08-b97b-0c37f877119f" providerId="AD" clId="Web-{20E20455-AE54-AEB2-8F07-CDB5B547D25B}" dt="2025-05-12T16:41:50.754" v="196"/>
          <ac:spMkLst>
            <pc:docMk/>
            <pc:sldMk cId="2520898282" sldId="261"/>
            <ac:spMk id="3" creationId="{21403858-4026-EBE1-09FA-78794123089B}"/>
          </ac:spMkLst>
        </pc:spChg>
        <pc:picChg chg="add del mod ord">
          <ac:chgData name="Mohammed Fasha" userId="S::mohammed.fasha@uop.edu.jo::cc64f42d-a1a6-4f08-b97b-0c37f877119f" providerId="AD" clId="Web-{20E20455-AE54-AEB2-8F07-CDB5B547D25B}" dt="2025-05-12T16:41:46.019" v="195"/>
          <ac:picMkLst>
            <pc:docMk/>
            <pc:sldMk cId="2520898282" sldId="261"/>
            <ac:picMk id="4" creationId="{9F1A0E51-5BB6-52F6-597F-207B435D3AD0}"/>
          </ac:picMkLst>
        </pc:picChg>
        <pc:picChg chg="add mod ord">
          <ac:chgData name="Mohammed Fasha" userId="S::mohammed.fasha@uop.edu.jo::cc64f42d-a1a6-4f08-b97b-0c37f877119f" providerId="AD" clId="Web-{20E20455-AE54-AEB2-8F07-CDB5B547D25B}" dt="2025-05-12T16:41:50.754" v="196"/>
          <ac:picMkLst>
            <pc:docMk/>
            <pc:sldMk cId="2520898282" sldId="261"/>
            <ac:picMk id="5" creationId="{773C7E18-FE74-38B3-1773-3019D8661DB3}"/>
          </ac:picMkLst>
        </pc:picChg>
      </pc:sldChg>
      <pc:sldChg chg="addSp delSp modSp new">
        <pc:chgData name="Mohammed Fasha" userId="S::mohammed.fasha@uop.edu.jo::cc64f42d-a1a6-4f08-b97b-0c37f877119f" providerId="AD" clId="Web-{20E20455-AE54-AEB2-8F07-CDB5B547D25B}" dt="2025-05-12T16:46:37.510" v="301" actId="1076"/>
        <pc:sldMkLst>
          <pc:docMk/>
          <pc:sldMk cId="2220379329" sldId="262"/>
        </pc:sldMkLst>
        <pc:spChg chg="mod">
          <ac:chgData name="Mohammed Fasha" userId="S::mohammed.fasha@uop.edu.jo::cc64f42d-a1a6-4f08-b97b-0c37f877119f" providerId="AD" clId="Web-{20E20455-AE54-AEB2-8F07-CDB5B547D25B}" dt="2025-05-12T16:45:30.411" v="241" actId="20577"/>
          <ac:spMkLst>
            <pc:docMk/>
            <pc:sldMk cId="2220379329" sldId="262"/>
            <ac:spMk id="2" creationId="{5F044BEA-26B9-7AF5-17D9-82A19D047C62}"/>
          </ac:spMkLst>
        </pc:spChg>
        <pc:spChg chg="del">
          <ac:chgData name="Mohammed Fasha" userId="S::mohammed.fasha@uop.edu.jo::cc64f42d-a1a6-4f08-b97b-0c37f877119f" providerId="AD" clId="Web-{20E20455-AE54-AEB2-8F07-CDB5B547D25B}" dt="2025-05-12T16:44:44.986" v="221"/>
          <ac:spMkLst>
            <pc:docMk/>
            <pc:sldMk cId="2220379329" sldId="262"/>
            <ac:spMk id="3" creationId="{157567F9-42AB-0EDE-CD67-036883CC5276}"/>
          </ac:spMkLst>
        </pc:spChg>
        <pc:spChg chg="add del">
          <ac:chgData name="Mohammed Fasha" userId="S::mohammed.fasha@uop.edu.jo::cc64f42d-a1a6-4f08-b97b-0c37f877119f" providerId="AD" clId="Web-{20E20455-AE54-AEB2-8F07-CDB5B547D25B}" dt="2025-05-12T16:45:32.833" v="243"/>
          <ac:spMkLst>
            <pc:docMk/>
            <pc:sldMk cId="2220379329" sldId="262"/>
            <ac:spMk id="5" creationId="{16997AF2-6C05-B2CD-3379-7D7911770860}"/>
          </ac:spMkLst>
        </pc:spChg>
        <pc:spChg chg="add mod">
          <ac:chgData name="Mohammed Fasha" userId="S::mohammed.fasha@uop.edu.jo::cc64f42d-a1a6-4f08-b97b-0c37f877119f" providerId="AD" clId="Web-{20E20455-AE54-AEB2-8F07-CDB5B547D25B}" dt="2025-05-12T16:46:37.510" v="301" actId="1076"/>
          <ac:spMkLst>
            <pc:docMk/>
            <pc:sldMk cId="2220379329" sldId="262"/>
            <ac:spMk id="6" creationId="{951140D6-3D7D-3F24-B8E9-3E7015D852DD}"/>
          </ac:spMkLst>
        </pc:spChg>
        <pc:picChg chg="add mod ord">
          <ac:chgData name="Mohammed Fasha" userId="S::mohammed.fasha@uop.edu.jo::cc64f42d-a1a6-4f08-b97b-0c37f877119f" providerId="AD" clId="Web-{20E20455-AE54-AEB2-8F07-CDB5B547D25B}" dt="2025-05-12T16:44:44.986" v="221"/>
          <ac:picMkLst>
            <pc:docMk/>
            <pc:sldMk cId="2220379329" sldId="262"/>
            <ac:picMk id="4" creationId="{B10B72CA-D10A-53AB-F6C4-72E01282E2C5}"/>
          </ac:picMkLst>
        </pc:picChg>
      </pc:sldChg>
      <pc:sldChg chg="addSp delSp modSp add replId">
        <pc:chgData name="Mohammed Fasha" userId="S::mohammed.fasha@uop.edu.jo::cc64f42d-a1a6-4f08-b97b-0c37f877119f" providerId="AD" clId="Web-{20E20455-AE54-AEB2-8F07-CDB5B547D25B}" dt="2025-05-12T17:33:45.994" v="341" actId="20577"/>
        <pc:sldMkLst>
          <pc:docMk/>
          <pc:sldMk cId="115991892" sldId="263"/>
        </pc:sldMkLst>
        <pc:spChg chg="mod">
          <ac:chgData name="Mohammed Fasha" userId="S::mohammed.fasha@uop.edu.jo::cc64f42d-a1a6-4f08-b97b-0c37f877119f" providerId="AD" clId="Web-{20E20455-AE54-AEB2-8F07-CDB5B547D25B}" dt="2025-05-12T17:33:45.994" v="341" actId="20577"/>
          <ac:spMkLst>
            <pc:docMk/>
            <pc:sldMk cId="115991892" sldId="263"/>
            <ac:spMk id="2" creationId="{4FD5B6DF-4C8D-3CAD-2394-D9EA5313AAB0}"/>
          </ac:spMkLst>
        </pc:spChg>
        <pc:spChg chg="del">
          <ac:chgData name="Mohammed Fasha" userId="S::mohammed.fasha@uop.edu.jo::cc64f42d-a1a6-4f08-b97b-0c37f877119f" providerId="AD" clId="Web-{20E20455-AE54-AEB2-8F07-CDB5B547D25B}" dt="2025-05-12T17:30:40.083" v="302"/>
          <ac:spMkLst>
            <pc:docMk/>
            <pc:sldMk cId="115991892" sldId="263"/>
            <ac:spMk id="3" creationId="{20BAD2C2-4B58-CB5F-F80A-D70DEE05C0F3}"/>
          </ac:spMkLst>
        </pc:spChg>
        <pc:spChg chg="add mod">
          <ac:chgData name="Mohammed Fasha" userId="S::mohammed.fasha@uop.edu.jo::cc64f42d-a1a6-4f08-b97b-0c37f877119f" providerId="AD" clId="Web-{20E20455-AE54-AEB2-8F07-CDB5B547D25B}" dt="2025-05-12T17:31:35.334" v="338" actId="1076"/>
          <ac:spMkLst>
            <pc:docMk/>
            <pc:sldMk cId="115991892" sldId="263"/>
            <ac:spMk id="5" creationId="{C9B85F2A-2B1E-CEA0-2962-CF8FF1187C98}"/>
          </ac:spMkLst>
        </pc:spChg>
        <pc:picChg chg="add mod ord">
          <ac:chgData name="Mohammed Fasha" userId="S::mohammed.fasha@uop.edu.jo::cc64f42d-a1a6-4f08-b97b-0c37f877119f" providerId="AD" clId="Web-{20E20455-AE54-AEB2-8F07-CDB5B547D25B}" dt="2025-05-12T17:30:40.083" v="302"/>
          <ac:picMkLst>
            <pc:docMk/>
            <pc:sldMk cId="115991892" sldId="263"/>
            <ac:picMk id="4" creationId="{C7250CEE-9BD5-FBB7-42E6-78946260E5ED}"/>
          </ac:picMkLst>
        </pc:picChg>
      </pc:sldChg>
      <pc:sldChg chg="addSp delSp modSp add replId">
        <pc:chgData name="Mohammed Fasha" userId="S::mohammed.fasha@uop.edu.jo::cc64f42d-a1a6-4f08-b97b-0c37f877119f" providerId="AD" clId="Web-{20E20455-AE54-AEB2-8F07-CDB5B547D25B}" dt="2025-05-12T17:34:05.182" v="343" actId="1076"/>
        <pc:sldMkLst>
          <pc:docMk/>
          <pc:sldMk cId="2001262903" sldId="264"/>
        </pc:sldMkLst>
        <pc:spChg chg="del">
          <ac:chgData name="Mohammed Fasha" userId="S::mohammed.fasha@uop.edu.jo::cc64f42d-a1a6-4f08-b97b-0c37f877119f" providerId="AD" clId="Web-{20E20455-AE54-AEB2-8F07-CDB5B547D25B}" dt="2025-05-12T17:33:50.307" v="342"/>
          <ac:spMkLst>
            <pc:docMk/>
            <pc:sldMk cId="2001262903" sldId="264"/>
            <ac:spMk id="3" creationId="{194B543D-D9A5-3D31-318F-892C07CAADE9}"/>
          </ac:spMkLst>
        </pc:spChg>
        <pc:picChg chg="add mod ord">
          <ac:chgData name="Mohammed Fasha" userId="S::mohammed.fasha@uop.edu.jo::cc64f42d-a1a6-4f08-b97b-0c37f877119f" providerId="AD" clId="Web-{20E20455-AE54-AEB2-8F07-CDB5B547D25B}" dt="2025-05-12T17:34:05.182" v="343" actId="1076"/>
          <ac:picMkLst>
            <pc:docMk/>
            <pc:sldMk cId="2001262903" sldId="264"/>
            <ac:picMk id="4" creationId="{88E48F2F-8999-7B4F-250F-5D64610554B6}"/>
          </ac:picMkLst>
        </pc:picChg>
      </pc:sldChg>
      <pc:sldChg chg="addSp delSp modSp add replId">
        <pc:chgData name="Mohammed Fasha" userId="S::mohammed.fasha@uop.edu.jo::cc64f42d-a1a6-4f08-b97b-0c37f877119f" providerId="AD" clId="Web-{20E20455-AE54-AEB2-8F07-CDB5B547D25B}" dt="2025-05-12T17:38:14.424" v="356"/>
        <pc:sldMkLst>
          <pc:docMk/>
          <pc:sldMk cId="686810414" sldId="265"/>
        </pc:sldMkLst>
        <pc:spChg chg="add del">
          <ac:chgData name="Mohammed Fasha" userId="S::mohammed.fasha@uop.edu.jo::cc64f42d-a1a6-4f08-b97b-0c37f877119f" providerId="AD" clId="Web-{20E20455-AE54-AEB2-8F07-CDB5B547D25B}" dt="2025-05-12T17:37:32.673" v="350"/>
          <ac:spMkLst>
            <pc:docMk/>
            <pc:sldMk cId="686810414" sldId="265"/>
            <ac:spMk id="3" creationId="{5120F6D4-C0D5-543D-5A3A-E2A4801AC1C2}"/>
          </ac:spMkLst>
        </pc:spChg>
        <pc:spChg chg="add del mod">
          <ac:chgData name="Mohammed Fasha" userId="S::mohammed.fasha@uop.edu.jo::cc64f42d-a1a6-4f08-b97b-0c37f877119f" providerId="AD" clId="Web-{20E20455-AE54-AEB2-8F07-CDB5B547D25B}" dt="2025-05-12T17:38:14.424" v="356"/>
          <ac:spMkLst>
            <pc:docMk/>
            <pc:sldMk cId="686810414" sldId="265"/>
            <ac:spMk id="9" creationId="{499042D2-46B2-73E5-1F64-13631A99CBCE}"/>
          </ac:spMkLst>
        </pc:spChg>
        <pc:picChg chg="add del mod ord">
          <ac:chgData name="Mohammed Fasha" userId="S::mohammed.fasha@uop.edu.jo::cc64f42d-a1a6-4f08-b97b-0c37f877119f" providerId="AD" clId="Web-{20E20455-AE54-AEB2-8F07-CDB5B547D25B}" dt="2025-05-12T17:37:14.907" v="345"/>
          <ac:picMkLst>
            <pc:docMk/>
            <pc:sldMk cId="686810414" sldId="265"/>
            <ac:picMk id="4" creationId="{84D6B56D-3DAC-0DC0-C15C-240F38B5F37F}"/>
          </ac:picMkLst>
        </pc:picChg>
        <pc:picChg chg="add del mod ord">
          <ac:chgData name="Mohammed Fasha" userId="S::mohammed.fasha@uop.edu.jo::cc64f42d-a1a6-4f08-b97b-0c37f877119f" providerId="AD" clId="Web-{20E20455-AE54-AEB2-8F07-CDB5B547D25B}" dt="2025-05-12T17:37:18.391" v="347"/>
          <ac:picMkLst>
            <pc:docMk/>
            <pc:sldMk cId="686810414" sldId="265"/>
            <ac:picMk id="5" creationId="{FEC74B89-11F1-17E1-77B6-4E5CE1F35D1D}"/>
          </ac:picMkLst>
        </pc:picChg>
        <pc:picChg chg="add del mod ord">
          <ac:chgData name="Mohammed Fasha" userId="S::mohammed.fasha@uop.edu.jo::cc64f42d-a1a6-4f08-b97b-0c37f877119f" providerId="AD" clId="Web-{20E20455-AE54-AEB2-8F07-CDB5B547D25B}" dt="2025-05-12T17:37:31.032" v="349"/>
          <ac:picMkLst>
            <pc:docMk/>
            <pc:sldMk cId="686810414" sldId="265"/>
            <ac:picMk id="6" creationId="{3FB771E7-23BE-ABA4-8FDA-F706289AD62E}"/>
          </ac:picMkLst>
        </pc:picChg>
        <pc:picChg chg="add del mod ord">
          <ac:chgData name="Mohammed Fasha" userId="S::mohammed.fasha@uop.edu.jo::cc64f42d-a1a6-4f08-b97b-0c37f877119f" providerId="AD" clId="Web-{20E20455-AE54-AEB2-8F07-CDB5B547D25B}" dt="2025-05-12T17:37:39.470" v="355"/>
          <ac:picMkLst>
            <pc:docMk/>
            <pc:sldMk cId="686810414" sldId="265"/>
            <ac:picMk id="7" creationId="{45A85368-4EAB-93E3-5A06-1A3CA7366FB5}"/>
          </ac:picMkLst>
        </pc:picChg>
        <pc:picChg chg="add mod ord">
          <ac:chgData name="Mohammed Fasha" userId="S::mohammed.fasha@uop.edu.jo::cc64f42d-a1a6-4f08-b97b-0c37f877119f" providerId="AD" clId="Web-{20E20455-AE54-AEB2-8F07-CDB5B547D25B}" dt="2025-05-12T17:38:14.424" v="356"/>
          <ac:picMkLst>
            <pc:docMk/>
            <pc:sldMk cId="686810414" sldId="265"/>
            <ac:picMk id="10" creationId="{E49F7252-2526-BF13-2829-38CA90650AA3}"/>
          </ac:picMkLst>
        </pc:picChg>
      </pc:sldChg>
      <pc:sldChg chg="addSp delSp modSp add mod replId modClrScheme chgLayout">
        <pc:chgData name="Mohammed Fasha" userId="S::mohammed.fasha@uop.edu.jo::cc64f42d-a1a6-4f08-b97b-0c37f877119f" providerId="AD" clId="Web-{20E20455-AE54-AEB2-8F07-CDB5B547D25B}" dt="2025-05-12T17:41:40.633" v="362" actId="1076"/>
        <pc:sldMkLst>
          <pc:docMk/>
          <pc:sldMk cId="1229227656" sldId="266"/>
        </pc:sldMkLst>
        <pc:spChg chg="del">
          <ac:chgData name="Mohammed Fasha" userId="S::mohammed.fasha@uop.edu.jo::cc64f42d-a1a6-4f08-b97b-0c37f877119f" providerId="AD" clId="Web-{20E20455-AE54-AEB2-8F07-CDB5B547D25B}" dt="2025-05-12T17:41:28.429" v="358"/>
          <ac:spMkLst>
            <pc:docMk/>
            <pc:sldMk cId="1229227656" sldId="266"/>
            <ac:spMk id="2" creationId="{830FBA74-5FAE-5403-07DF-B8620867723C}"/>
          </ac:spMkLst>
        </pc:spChg>
        <pc:spChg chg="del">
          <ac:chgData name="Mohammed Fasha" userId="S::mohammed.fasha@uop.edu.jo::cc64f42d-a1a6-4f08-b97b-0c37f877119f" providerId="AD" clId="Web-{20E20455-AE54-AEB2-8F07-CDB5B547D25B}" dt="2025-05-12T17:41:23.507" v="357"/>
          <ac:spMkLst>
            <pc:docMk/>
            <pc:sldMk cId="1229227656" sldId="266"/>
            <ac:spMk id="3" creationId="{ED31BA6A-D41A-A1CF-7347-F6B5BDDB0E25}"/>
          </ac:spMkLst>
        </pc:spChg>
        <pc:picChg chg="add mod ord">
          <ac:chgData name="Mohammed Fasha" userId="S::mohammed.fasha@uop.edu.jo::cc64f42d-a1a6-4f08-b97b-0c37f877119f" providerId="AD" clId="Web-{20E20455-AE54-AEB2-8F07-CDB5B547D25B}" dt="2025-05-12T17:41:40.633" v="362" actId="1076"/>
          <ac:picMkLst>
            <pc:docMk/>
            <pc:sldMk cId="1229227656" sldId="266"/>
            <ac:picMk id="4" creationId="{2D998BA8-5F82-301A-E50E-8274974E755B}"/>
          </ac:picMkLst>
        </pc:picChg>
      </pc:sldChg>
      <pc:sldChg chg="addSp delSp modSp new mod modClrScheme chgLayout">
        <pc:chgData name="Mohammed Fasha" userId="S::mohammed.fasha@uop.edu.jo::cc64f42d-a1a6-4f08-b97b-0c37f877119f" providerId="AD" clId="Web-{20E20455-AE54-AEB2-8F07-CDB5B547D25B}" dt="2025-05-12T17:45:07.623" v="389" actId="20577"/>
        <pc:sldMkLst>
          <pc:docMk/>
          <pc:sldMk cId="3334903524" sldId="267"/>
        </pc:sldMkLst>
        <pc:spChg chg="add mod ord">
          <ac:chgData name="Mohammed Fasha" userId="S::mohammed.fasha@uop.edu.jo::cc64f42d-a1a6-4f08-b97b-0c37f877119f" providerId="AD" clId="Web-{20E20455-AE54-AEB2-8F07-CDB5B547D25B}" dt="2025-05-12T17:45:07.623" v="389" actId="20577"/>
          <ac:spMkLst>
            <pc:docMk/>
            <pc:sldMk cId="3334903524" sldId="267"/>
            <ac:spMk id="3" creationId="{B5C65E11-6B2C-32B0-6BA5-4A6E6D4C5DFD}"/>
          </ac:spMkLst>
        </pc:spChg>
        <pc:spChg chg="add del mod ord">
          <ac:chgData name="Mohammed Fasha" userId="S::mohammed.fasha@uop.edu.jo::cc64f42d-a1a6-4f08-b97b-0c37f877119f" providerId="AD" clId="Web-{20E20455-AE54-AEB2-8F07-CDB5B547D25B}" dt="2025-05-12T17:44:57.217" v="368"/>
          <ac:spMkLst>
            <pc:docMk/>
            <pc:sldMk cId="3334903524" sldId="267"/>
            <ac:spMk id="4" creationId="{EBA553DD-75FE-55B1-E3C2-91F681CC594D}"/>
          </ac:spMkLst>
        </pc:spChg>
        <pc:picChg chg="add del mod">
          <ac:chgData name="Mohammed Fasha" userId="S::mohammed.fasha@uop.edu.jo::cc64f42d-a1a6-4f08-b97b-0c37f877119f" providerId="AD" clId="Web-{20E20455-AE54-AEB2-8F07-CDB5B547D25B}" dt="2025-05-12T17:44:54.467" v="367"/>
          <ac:picMkLst>
            <pc:docMk/>
            <pc:sldMk cId="3334903524" sldId="267"/>
            <ac:picMk id="2" creationId="{0BA4B093-DB92-8924-D8CF-09E23D7A1C2D}"/>
          </ac:picMkLst>
        </pc:picChg>
        <pc:picChg chg="add mod ord">
          <ac:chgData name="Mohammed Fasha" userId="S::mohammed.fasha@uop.edu.jo::cc64f42d-a1a6-4f08-b97b-0c37f877119f" providerId="AD" clId="Web-{20E20455-AE54-AEB2-8F07-CDB5B547D25B}" dt="2025-05-12T17:44:57.217" v="368"/>
          <ac:picMkLst>
            <pc:docMk/>
            <pc:sldMk cId="3334903524" sldId="267"/>
            <ac:picMk id="5" creationId="{DD1524D0-B3DE-A9AA-BEBE-65798C27B58E}"/>
          </ac:picMkLst>
        </pc:picChg>
      </pc:sldChg>
      <pc:sldChg chg="addSp modSp new">
        <pc:chgData name="Mohammed Fasha" userId="S::mohammed.fasha@uop.edu.jo::cc64f42d-a1a6-4f08-b97b-0c37f877119f" providerId="AD" clId="Web-{20E20455-AE54-AEB2-8F07-CDB5B547D25B}" dt="2025-05-13T02:52:53.317" v="390"/>
        <pc:sldMkLst>
          <pc:docMk/>
          <pc:sldMk cId="3555741928" sldId="268"/>
        </pc:sldMkLst>
        <pc:picChg chg="add mod">
          <ac:chgData name="Mohammed Fasha" userId="S::mohammed.fasha@uop.edu.jo::cc64f42d-a1a6-4f08-b97b-0c37f877119f" providerId="AD" clId="Web-{20E20455-AE54-AEB2-8F07-CDB5B547D25B}" dt="2025-05-13T02:52:53.317" v="390"/>
          <ac:picMkLst>
            <pc:docMk/>
            <pc:sldMk cId="3555741928" sldId="268"/>
            <ac:picMk id="2" creationId="{D9A71BAA-3152-387A-8CC3-2A2A92EE5253}"/>
          </ac:picMkLst>
        </pc:picChg>
      </pc:sldChg>
      <pc:sldChg chg="addSp delSp modSp new mod modClrScheme chgLayout">
        <pc:chgData name="Mohammed Fasha" userId="S::mohammed.fasha@uop.edu.jo::cc64f42d-a1a6-4f08-b97b-0c37f877119f" providerId="AD" clId="Web-{20E20455-AE54-AEB2-8F07-CDB5B547D25B}" dt="2025-05-13T02:54:21.387" v="416" actId="20577"/>
        <pc:sldMkLst>
          <pc:docMk/>
          <pc:sldMk cId="1642556750" sldId="269"/>
        </pc:sldMkLst>
        <pc:spChg chg="add mod">
          <ac:chgData name="Mohammed Fasha" userId="S::mohammed.fasha@uop.edu.jo::cc64f42d-a1a6-4f08-b97b-0c37f877119f" providerId="AD" clId="Web-{20E20455-AE54-AEB2-8F07-CDB5B547D25B}" dt="2025-05-13T02:54:21.387" v="416" actId="20577"/>
          <ac:spMkLst>
            <pc:docMk/>
            <pc:sldMk cId="1642556750" sldId="269"/>
            <ac:spMk id="2" creationId="{4DC75F07-1AA4-036A-DAF6-1DCDE6882164}"/>
          </ac:spMkLst>
        </pc:spChg>
        <pc:spChg chg="add del mod">
          <ac:chgData name="Mohammed Fasha" userId="S::mohammed.fasha@uop.edu.jo::cc64f42d-a1a6-4f08-b97b-0c37f877119f" providerId="AD" clId="Web-{20E20455-AE54-AEB2-8F07-CDB5B547D25B}" dt="2025-05-13T02:53:23.943" v="393"/>
          <ac:spMkLst>
            <pc:docMk/>
            <pc:sldMk cId="1642556750" sldId="269"/>
            <ac:spMk id="3" creationId="{A8EADB7C-C892-1C59-3A3B-A51778052C67}"/>
          </ac:spMkLst>
        </pc:spChg>
        <pc:picChg chg="add mod ord">
          <ac:chgData name="Mohammed Fasha" userId="S::mohammed.fasha@uop.edu.jo::cc64f42d-a1a6-4f08-b97b-0c37f877119f" providerId="AD" clId="Web-{20E20455-AE54-AEB2-8F07-CDB5B547D25B}" dt="2025-05-13T02:53:23.943" v="393"/>
          <ac:picMkLst>
            <pc:docMk/>
            <pc:sldMk cId="1642556750" sldId="269"/>
            <ac:picMk id="4" creationId="{189E7A59-F9A2-A0A0-C3C1-DB1AF1BB8671}"/>
          </ac:picMkLst>
        </pc:picChg>
      </pc:sldChg>
      <pc:sldChg chg="addSp delSp modSp new">
        <pc:chgData name="Mohammed Fasha" userId="S::mohammed.fasha@uop.edu.jo::cc64f42d-a1a6-4f08-b97b-0c37f877119f" providerId="AD" clId="Web-{20E20455-AE54-AEB2-8F07-CDB5B547D25B}" dt="2025-05-13T02:55:52.203" v="418"/>
        <pc:sldMkLst>
          <pc:docMk/>
          <pc:sldMk cId="871500817" sldId="270"/>
        </pc:sldMkLst>
        <pc:spChg chg="del">
          <ac:chgData name="Mohammed Fasha" userId="S::mohammed.fasha@uop.edu.jo::cc64f42d-a1a6-4f08-b97b-0c37f877119f" providerId="AD" clId="Web-{20E20455-AE54-AEB2-8F07-CDB5B547D25B}" dt="2025-05-13T02:55:52.203" v="418"/>
          <ac:spMkLst>
            <pc:docMk/>
            <pc:sldMk cId="871500817" sldId="270"/>
            <ac:spMk id="3" creationId="{2BD4FA4D-6451-70C4-C1B9-36DBFC0BF00F}"/>
          </ac:spMkLst>
        </pc:spChg>
        <pc:picChg chg="add mod ord">
          <ac:chgData name="Mohammed Fasha" userId="S::mohammed.fasha@uop.edu.jo::cc64f42d-a1a6-4f08-b97b-0c37f877119f" providerId="AD" clId="Web-{20E20455-AE54-AEB2-8F07-CDB5B547D25B}" dt="2025-05-13T02:55:52.203" v="418"/>
          <ac:picMkLst>
            <pc:docMk/>
            <pc:sldMk cId="871500817" sldId="270"/>
            <ac:picMk id="4" creationId="{355BEA8E-808F-9E65-320B-5A49DDDC40EB}"/>
          </ac:picMkLst>
        </pc:picChg>
      </pc:sldChg>
      <pc:sldChg chg="modSp new mod modClrScheme chgLayout">
        <pc:chgData name="Mohammed Fasha" userId="S::mohammed.fasha@uop.edu.jo::cc64f42d-a1a6-4f08-b97b-0c37f877119f" providerId="AD" clId="Web-{20E20455-AE54-AEB2-8F07-CDB5B547D25B}" dt="2025-05-13T02:56:03.813" v="427" actId="20577"/>
        <pc:sldMkLst>
          <pc:docMk/>
          <pc:sldMk cId="1337332676" sldId="271"/>
        </pc:sldMkLst>
        <pc:spChg chg="mod ord">
          <ac:chgData name="Mohammed Fasha" userId="S::mohammed.fasha@uop.edu.jo::cc64f42d-a1a6-4f08-b97b-0c37f877119f" providerId="AD" clId="Web-{20E20455-AE54-AEB2-8F07-CDB5B547D25B}" dt="2025-05-13T02:56:03.813" v="427" actId="20577"/>
          <ac:spMkLst>
            <pc:docMk/>
            <pc:sldMk cId="1337332676" sldId="271"/>
            <ac:spMk id="2" creationId="{725F8369-FB0A-6A58-335C-CCC065DDE2C8}"/>
          </ac:spMkLst>
        </pc:spChg>
        <pc:spChg chg="mod ord">
          <ac:chgData name="Mohammed Fasha" userId="S::mohammed.fasha@uop.edu.jo::cc64f42d-a1a6-4f08-b97b-0c37f877119f" providerId="AD" clId="Web-{20E20455-AE54-AEB2-8F07-CDB5B547D25B}" dt="2025-05-13T02:55:59.281" v="420"/>
          <ac:spMkLst>
            <pc:docMk/>
            <pc:sldMk cId="1337332676" sldId="271"/>
            <ac:spMk id="3" creationId="{7DCAEE15-7091-73AE-AF88-C3E4123C2B3A}"/>
          </ac:spMkLst>
        </pc:spChg>
      </pc:sldChg>
      <pc:sldChg chg="addSp delSp modSp new">
        <pc:chgData name="Mohammed Fasha" userId="S::mohammed.fasha@uop.edu.jo::cc64f42d-a1a6-4f08-b97b-0c37f877119f" providerId="AD" clId="Web-{20E20455-AE54-AEB2-8F07-CDB5B547D25B}" dt="2025-05-13T02:56:51.814" v="454" actId="20577"/>
        <pc:sldMkLst>
          <pc:docMk/>
          <pc:sldMk cId="1069372938" sldId="272"/>
        </pc:sldMkLst>
        <pc:spChg chg="mod">
          <ac:chgData name="Mohammed Fasha" userId="S::mohammed.fasha@uop.edu.jo::cc64f42d-a1a6-4f08-b97b-0c37f877119f" providerId="AD" clId="Web-{20E20455-AE54-AEB2-8F07-CDB5B547D25B}" dt="2025-05-13T02:56:51.814" v="454" actId="20577"/>
          <ac:spMkLst>
            <pc:docMk/>
            <pc:sldMk cId="1069372938" sldId="272"/>
            <ac:spMk id="2" creationId="{D9F64DAB-2EC7-03D3-6DFB-D2FDA6ED1F53}"/>
          </ac:spMkLst>
        </pc:spChg>
        <pc:spChg chg="del">
          <ac:chgData name="Mohammed Fasha" userId="S::mohammed.fasha@uop.edu.jo::cc64f42d-a1a6-4f08-b97b-0c37f877119f" providerId="AD" clId="Web-{20E20455-AE54-AEB2-8F07-CDB5B547D25B}" dt="2025-05-13T02:56:35.548" v="437"/>
          <ac:spMkLst>
            <pc:docMk/>
            <pc:sldMk cId="1069372938" sldId="272"/>
            <ac:spMk id="3" creationId="{96E842C0-B817-C417-67F1-A1E47E341DBB}"/>
          </ac:spMkLst>
        </pc:spChg>
        <pc:picChg chg="add mod ord">
          <ac:chgData name="Mohammed Fasha" userId="S::mohammed.fasha@uop.edu.jo::cc64f42d-a1a6-4f08-b97b-0c37f877119f" providerId="AD" clId="Web-{20E20455-AE54-AEB2-8F07-CDB5B547D25B}" dt="2025-05-13T02:56:35.548" v="437"/>
          <ac:picMkLst>
            <pc:docMk/>
            <pc:sldMk cId="1069372938" sldId="272"/>
            <ac:picMk id="4" creationId="{701BF26F-8C68-C444-EA62-88C464442B7A}"/>
          </ac:picMkLst>
        </pc:picChg>
      </pc:sldChg>
      <pc:sldChg chg="addSp delSp modSp add replId">
        <pc:chgData name="Mohammed Fasha" userId="S::mohammed.fasha@uop.edu.jo::cc64f42d-a1a6-4f08-b97b-0c37f877119f" providerId="AD" clId="Web-{20E20455-AE54-AEB2-8F07-CDB5B547D25B}" dt="2025-05-13T03:14:55.841" v="946"/>
        <pc:sldMkLst>
          <pc:docMk/>
          <pc:sldMk cId="2019636644" sldId="273"/>
        </pc:sldMkLst>
        <pc:spChg chg="mod">
          <ac:chgData name="Mohammed Fasha" userId="S::mohammed.fasha@uop.edu.jo::cc64f42d-a1a6-4f08-b97b-0c37f877119f" providerId="AD" clId="Web-{20E20455-AE54-AEB2-8F07-CDB5B547D25B}" dt="2025-05-13T03:01:37.856" v="480" actId="20577"/>
          <ac:spMkLst>
            <pc:docMk/>
            <pc:sldMk cId="2019636644" sldId="273"/>
            <ac:spMk id="2" creationId="{7215D220-F6D6-970F-AF79-36F6203DF32F}"/>
          </ac:spMkLst>
        </pc:spChg>
        <pc:spChg chg="del">
          <ac:chgData name="Mohammed Fasha" userId="S::mohammed.fasha@uop.edu.jo::cc64f42d-a1a6-4f08-b97b-0c37f877119f" providerId="AD" clId="Web-{20E20455-AE54-AEB2-8F07-CDB5B547D25B}" dt="2025-05-13T02:56:55.424" v="455"/>
          <ac:spMkLst>
            <pc:docMk/>
            <pc:sldMk cId="2019636644" sldId="273"/>
            <ac:spMk id="3" creationId="{F6B30CC1-8062-0A08-7F77-E562DE875367}"/>
          </ac:spMkLst>
        </pc:spChg>
        <pc:spChg chg="add del mod">
          <ac:chgData name="Mohammed Fasha" userId="S::mohammed.fasha@uop.edu.jo::cc64f42d-a1a6-4f08-b97b-0c37f877119f" providerId="AD" clId="Web-{20E20455-AE54-AEB2-8F07-CDB5B547D25B}" dt="2025-05-13T03:01:26.996" v="477"/>
          <ac:spMkLst>
            <pc:docMk/>
            <pc:sldMk cId="2019636644" sldId="273"/>
            <ac:spMk id="6" creationId="{396D1E9A-3AEA-319F-FC10-6A115B9430F4}"/>
          </ac:spMkLst>
        </pc:spChg>
        <pc:spChg chg="add">
          <ac:chgData name="Mohammed Fasha" userId="S::mohammed.fasha@uop.edu.jo::cc64f42d-a1a6-4f08-b97b-0c37f877119f" providerId="AD" clId="Web-{20E20455-AE54-AEB2-8F07-CDB5B547D25B}" dt="2025-05-13T03:14:55.841" v="946"/>
          <ac:spMkLst>
            <pc:docMk/>
            <pc:sldMk cId="2019636644" sldId="273"/>
            <ac:spMk id="9" creationId="{9306923A-CC7B-3C06-5865-4833FB133799}"/>
          </ac:spMkLst>
        </pc:spChg>
        <pc:picChg chg="add del mod ord">
          <ac:chgData name="Mohammed Fasha" userId="S::mohammed.fasha@uop.edu.jo::cc64f42d-a1a6-4f08-b97b-0c37f877119f" providerId="AD" clId="Web-{20E20455-AE54-AEB2-8F07-CDB5B547D25B}" dt="2025-05-13T03:01:24.699" v="476"/>
          <ac:picMkLst>
            <pc:docMk/>
            <pc:sldMk cId="2019636644" sldId="273"/>
            <ac:picMk id="4" creationId="{52B49F67-30D8-5C1C-BF81-1B6644BE48DD}"/>
          </ac:picMkLst>
        </pc:picChg>
        <pc:picChg chg="add mod ord">
          <ac:chgData name="Mohammed Fasha" userId="S::mohammed.fasha@uop.edu.jo::cc64f42d-a1a6-4f08-b97b-0c37f877119f" providerId="AD" clId="Web-{20E20455-AE54-AEB2-8F07-CDB5B547D25B}" dt="2025-05-13T03:01:26.996" v="477"/>
          <ac:picMkLst>
            <pc:docMk/>
            <pc:sldMk cId="2019636644" sldId="273"/>
            <ac:picMk id="7" creationId="{964132F2-C175-B186-E13A-8B1B94F2D16E}"/>
          </ac:picMkLst>
        </pc:picChg>
      </pc:sldChg>
      <pc:sldChg chg="addSp delSp modSp add replId">
        <pc:chgData name="Mohammed Fasha" userId="S::mohammed.fasha@uop.edu.jo::cc64f42d-a1a6-4f08-b97b-0c37f877119f" providerId="AD" clId="Web-{20E20455-AE54-AEB2-8F07-CDB5B547D25B}" dt="2025-05-13T03:02:57.563" v="543"/>
        <pc:sldMkLst>
          <pc:docMk/>
          <pc:sldMk cId="498579329" sldId="274"/>
        </pc:sldMkLst>
        <pc:spChg chg="mod">
          <ac:chgData name="Mohammed Fasha" userId="S::mohammed.fasha@uop.edu.jo::cc64f42d-a1a6-4f08-b97b-0c37f877119f" providerId="AD" clId="Web-{20E20455-AE54-AEB2-8F07-CDB5B547D25B}" dt="2025-05-13T03:02:24.108" v="527" actId="20577"/>
          <ac:spMkLst>
            <pc:docMk/>
            <pc:sldMk cId="498579329" sldId="274"/>
            <ac:spMk id="2" creationId="{7F94BD61-D8BF-5707-2C07-2D537359CCA5}"/>
          </ac:spMkLst>
        </pc:spChg>
        <pc:spChg chg="del">
          <ac:chgData name="Mohammed Fasha" userId="S::mohammed.fasha@uop.edu.jo::cc64f42d-a1a6-4f08-b97b-0c37f877119f" providerId="AD" clId="Web-{20E20455-AE54-AEB2-8F07-CDB5B547D25B}" dt="2025-05-13T02:58:06.677" v="466"/>
          <ac:spMkLst>
            <pc:docMk/>
            <pc:sldMk cId="498579329" sldId="274"/>
            <ac:spMk id="3" creationId="{D0A7C3F2-AF27-405B-B7E8-FB3207CC3A07}"/>
          </ac:spMkLst>
        </pc:spChg>
        <pc:spChg chg="add del mod">
          <ac:chgData name="Mohammed Fasha" userId="S::mohammed.fasha@uop.edu.jo::cc64f42d-a1a6-4f08-b97b-0c37f877119f" providerId="AD" clId="Web-{20E20455-AE54-AEB2-8F07-CDB5B547D25B}" dt="2025-05-13T03:01:57.186" v="482"/>
          <ac:spMkLst>
            <pc:docMk/>
            <pc:sldMk cId="498579329" sldId="274"/>
            <ac:spMk id="6" creationId="{F68807A1-C72F-70EE-59C4-F61669A7C54E}"/>
          </ac:spMkLst>
        </pc:spChg>
        <pc:spChg chg="add del mod">
          <ac:chgData name="Mohammed Fasha" userId="S::mohammed.fasha@uop.edu.jo::cc64f42d-a1a6-4f08-b97b-0c37f877119f" providerId="AD" clId="Web-{20E20455-AE54-AEB2-8F07-CDB5B547D25B}" dt="2025-05-13T03:02:29.187" v="531"/>
          <ac:spMkLst>
            <pc:docMk/>
            <pc:sldMk cId="498579329" sldId="274"/>
            <ac:spMk id="8" creationId="{D618EE4D-20EC-BBA7-EEE7-B53533C3814D}"/>
          </ac:spMkLst>
        </pc:spChg>
        <pc:spChg chg="add del mod">
          <ac:chgData name="Mohammed Fasha" userId="S::mohammed.fasha@uop.edu.jo::cc64f42d-a1a6-4f08-b97b-0c37f877119f" providerId="AD" clId="Web-{20E20455-AE54-AEB2-8F07-CDB5B547D25B}" dt="2025-05-13T03:02:57.563" v="543"/>
          <ac:spMkLst>
            <pc:docMk/>
            <pc:sldMk cId="498579329" sldId="274"/>
            <ac:spMk id="9" creationId="{9E979120-4D5A-540C-C796-6261BBB43794}"/>
          </ac:spMkLst>
        </pc:spChg>
        <pc:picChg chg="add del mod ord">
          <ac:chgData name="Mohammed Fasha" userId="S::mohammed.fasha@uop.edu.jo::cc64f42d-a1a6-4f08-b97b-0c37f877119f" providerId="AD" clId="Web-{20E20455-AE54-AEB2-8F07-CDB5B547D25B}" dt="2025-05-13T03:01:44.028" v="481"/>
          <ac:picMkLst>
            <pc:docMk/>
            <pc:sldMk cId="498579329" sldId="274"/>
            <ac:picMk id="4" creationId="{5B334A42-5B1E-1CD9-2510-87A5C50F9FD9}"/>
          </ac:picMkLst>
        </pc:picChg>
        <pc:picChg chg="add mod ord">
          <ac:chgData name="Mohammed Fasha" userId="S::mohammed.fasha@uop.edu.jo::cc64f42d-a1a6-4f08-b97b-0c37f877119f" providerId="AD" clId="Web-{20E20455-AE54-AEB2-8F07-CDB5B547D25B}" dt="2025-05-13T03:01:57.186" v="482"/>
          <ac:picMkLst>
            <pc:docMk/>
            <pc:sldMk cId="498579329" sldId="274"/>
            <ac:picMk id="7" creationId="{50B005BC-B81A-53AD-4988-48ED9F069C8C}"/>
          </ac:picMkLst>
        </pc:picChg>
      </pc:sldChg>
      <pc:sldChg chg="addSp delSp modSp add replId">
        <pc:chgData name="Mohammed Fasha" userId="S::mohammed.fasha@uop.edu.jo::cc64f42d-a1a6-4f08-b97b-0c37f877119f" providerId="AD" clId="Web-{20E20455-AE54-AEB2-8F07-CDB5B547D25B}" dt="2025-05-13T03:04:26.144" v="550"/>
        <pc:sldMkLst>
          <pc:docMk/>
          <pc:sldMk cId="3420385956" sldId="275"/>
        </pc:sldMkLst>
        <pc:spChg chg="del">
          <ac:chgData name="Mohammed Fasha" userId="S::mohammed.fasha@uop.edu.jo::cc64f42d-a1a6-4f08-b97b-0c37f877119f" providerId="AD" clId="Web-{20E20455-AE54-AEB2-8F07-CDB5B547D25B}" dt="2025-05-13T02:59:38.852" v="472"/>
          <ac:spMkLst>
            <pc:docMk/>
            <pc:sldMk cId="3420385956" sldId="275"/>
            <ac:spMk id="3" creationId="{ED2F4F09-6849-EAA4-4A75-0A3DD7117F74}"/>
          </ac:spMkLst>
        </pc:spChg>
        <pc:spChg chg="add del mod">
          <ac:chgData name="Mohammed Fasha" userId="S::mohammed.fasha@uop.edu.jo::cc64f42d-a1a6-4f08-b97b-0c37f877119f" providerId="AD" clId="Web-{20E20455-AE54-AEB2-8F07-CDB5B547D25B}" dt="2025-05-13T03:03:46.096" v="548"/>
          <ac:spMkLst>
            <pc:docMk/>
            <pc:sldMk cId="3420385956" sldId="275"/>
            <ac:spMk id="6" creationId="{3BCC36DF-95E4-03ED-5E10-E17CA41244DA}"/>
          </ac:spMkLst>
        </pc:spChg>
        <pc:spChg chg="add del mod">
          <ac:chgData name="Mohammed Fasha" userId="S::mohammed.fasha@uop.edu.jo::cc64f42d-a1a6-4f08-b97b-0c37f877119f" providerId="AD" clId="Web-{20E20455-AE54-AEB2-8F07-CDB5B547D25B}" dt="2025-05-13T03:04:26.144" v="550"/>
          <ac:spMkLst>
            <pc:docMk/>
            <pc:sldMk cId="3420385956" sldId="275"/>
            <ac:spMk id="9" creationId="{BB9CF756-8C2B-2B8E-7BC9-FC393A128F2A}"/>
          </ac:spMkLst>
        </pc:spChg>
        <pc:picChg chg="add del mod ord">
          <ac:chgData name="Mohammed Fasha" userId="S::mohammed.fasha@uop.edu.jo::cc64f42d-a1a6-4f08-b97b-0c37f877119f" providerId="AD" clId="Web-{20E20455-AE54-AEB2-8F07-CDB5B547D25B}" dt="2025-05-13T03:03:05.547" v="544"/>
          <ac:picMkLst>
            <pc:docMk/>
            <pc:sldMk cId="3420385956" sldId="275"/>
            <ac:picMk id="4" creationId="{37C64EC8-086A-374A-0055-8322D786EC28}"/>
          </ac:picMkLst>
        </pc:picChg>
        <pc:picChg chg="add del mod ord">
          <ac:chgData name="Mohammed Fasha" userId="S::mohammed.fasha@uop.edu.jo::cc64f42d-a1a6-4f08-b97b-0c37f877119f" providerId="AD" clId="Web-{20E20455-AE54-AEB2-8F07-CDB5B547D25B}" dt="2025-05-13T03:04:24.441" v="549"/>
          <ac:picMkLst>
            <pc:docMk/>
            <pc:sldMk cId="3420385956" sldId="275"/>
            <ac:picMk id="7" creationId="{F2B2A397-2092-F21F-2B03-A532A9D4E042}"/>
          </ac:picMkLst>
        </pc:picChg>
        <pc:picChg chg="add mod ord">
          <ac:chgData name="Mohammed Fasha" userId="S::mohammed.fasha@uop.edu.jo::cc64f42d-a1a6-4f08-b97b-0c37f877119f" providerId="AD" clId="Web-{20E20455-AE54-AEB2-8F07-CDB5B547D25B}" dt="2025-05-13T03:04:26.144" v="550"/>
          <ac:picMkLst>
            <pc:docMk/>
            <pc:sldMk cId="3420385956" sldId="275"/>
            <ac:picMk id="10" creationId="{4C70010D-E04B-EB06-D6BB-5251E8A31873}"/>
          </ac:picMkLst>
        </pc:picChg>
      </pc:sldChg>
      <pc:sldChg chg="addSp delSp modSp add replId">
        <pc:chgData name="Mohammed Fasha" userId="S::mohammed.fasha@uop.edu.jo::cc64f42d-a1a6-4f08-b97b-0c37f877119f" providerId="AD" clId="Web-{20E20455-AE54-AEB2-8F07-CDB5B547D25B}" dt="2025-05-13T03:04:50.301" v="553"/>
        <pc:sldMkLst>
          <pc:docMk/>
          <pc:sldMk cId="1820083069" sldId="276"/>
        </pc:sldMkLst>
        <pc:spChg chg="del">
          <ac:chgData name="Mohammed Fasha" userId="S::mohammed.fasha@uop.edu.jo::cc64f42d-a1a6-4f08-b97b-0c37f877119f" providerId="AD" clId="Web-{20E20455-AE54-AEB2-8F07-CDB5B547D25B}" dt="2025-05-13T02:59:45.305" v="473"/>
          <ac:spMkLst>
            <pc:docMk/>
            <pc:sldMk cId="1820083069" sldId="276"/>
            <ac:spMk id="3" creationId="{A70689A3-A90E-138E-78AA-DE884A76818F}"/>
          </ac:spMkLst>
        </pc:spChg>
        <pc:spChg chg="add del mod">
          <ac:chgData name="Mohammed Fasha" userId="S::mohammed.fasha@uop.edu.jo::cc64f42d-a1a6-4f08-b97b-0c37f877119f" providerId="AD" clId="Web-{20E20455-AE54-AEB2-8F07-CDB5B547D25B}" dt="2025-05-13T03:04:50.301" v="553"/>
          <ac:spMkLst>
            <pc:docMk/>
            <pc:sldMk cId="1820083069" sldId="276"/>
            <ac:spMk id="6" creationId="{D9A63AD4-408D-E8E1-EA7A-0354C5DDFE26}"/>
          </ac:spMkLst>
        </pc:spChg>
        <pc:picChg chg="add del mod ord">
          <ac:chgData name="Mohammed Fasha" userId="S::mohammed.fasha@uop.edu.jo::cc64f42d-a1a6-4f08-b97b-0c37f877119f" providerId="AD" clId="Web-{20E20455-AE54-AEB2-8F07-CDB5B547D25B}" dt="2025-05-13T03:03:07.938" v="545"/>
          <ac:picMkLst>
            <pc:docMk/>
            <pc:sldMk cId="1820083069" sldId="276"/>
            <ac:picMk id="4" creationId="{8C93E6A7-0E1C-7635-FDF2-4FAB4A97ECD8}"/>
          </ac:picMkLst>
        </pc:picChg>
        <pc:picChg chg="add del mod ord">
          <ac:chgData name="Mohammed Fasha" userId="S::mohammed.fasha@uop.edu.jo::cc64f42d-a1a6-4f08-b97b-0c37f877119f" providerId="AD" clId="Web-{20E20455-AE54-AEB2-8F07-CDB5B547D25B}" dt="2025-05-13T03:04:37.004" v="552"/>
          <ac:picMkLst>
            <pc:docMk/>
            <pc:sldMk cId="1820083069" sldId="276"/>
            <ac:picMk id="7" creationId="{1ACA0AD0-26B7-A52E-8B04-FCF889073760}"/>
          </ac:picMkLst>
        </pc:picChg>
        <pc:picChg chg="add mod ord">
          <ac:chgData name="Mohammed Fasha" userId="S::mohammed.fasha@uop.edu.jo::cc64f42d-a1a6-4f08-b97b-0c37f877119f" providerId="AD" clId="Web-{20E20455-AE54-AEB2-8F07-CDB5B547D25B}" dt="2025-05-13T03:04:50.301" v="553"/>
          <ac:picMkLst>
            <pc:docMk/>
            <pc:sldMk cId="1820083069" sldId="276"/>
            <ac:picMk id="8" creationId="{B487D0D4-A935-9370-5C4B-1C38EFC92A7E}"/>
          </ac:picMkLst>
        </pc:picChg>
      </pc:sldChg>
      <pc:sldChg chg="addSp delSp modSp add replId">
        <pc:chgData name="Mohammed Fasha" userId="S::mohammed.fasha@uop.edu.jo::cc64f42d-a1a6-4f08-b97b-0c37f877119f" providerId="AD" clId="Web-{20E20455-AE54-AEB2-8F07-CDB5B547D25B}" dt="2025-05-13T03:05:36.959" v="600" actId="20577"/>
        <pc:sldMkLst>
          <pc:docMk/>
          <pc:sldMk cId="3089257406" sldId="277"/>
        </pc:sldMkLst>
        <pc:spChg chg="mod">
          <ac:chgData name="Mohammed Fasha" userId="S::mohammed.fasha@uop.edu.jo::cc64f42d-a1a6-4f08-b97b-0c37f877119f" providerId="AD" clId="Web-{20E20455-AE54-AEB2-8F07-CDB5B547D25B}" dt="2025-05-13T03:05:36.959" v="600" actId="20577"/>
          <ac:spMkLst>
            <pc:docMk/>
            <pc:sldMk cId="3089257406" sldId="277"/>
            <ac:spMk id="2" creationId="{4A23D07C-08AF-D2D4-0D97-BE4702DDB873}"/>
          </ac:spMkLst>
        </pc:spChg>
        <pc:spChg chg="del">
          <ac:chgData name="Mohammed Fasha" userId="S::mohammed.fasha@uop.edu.jo::cc64f42d-a1a6-4f08-b97b-0c37f877119f" providerId="AD" clId="Web-{20E20455-AE54-AEB2-8F07-CDB5B547D25B}" dt="2025-05-13T03:00:01.368" v="474"/>
          <ac:spMkLst>
            <pc:docMk/>
            <pc:sldMk cId="3089257406" sldId="277"/>
            <ac:spMk id="3" creationId="{42FEC17A-B020-497D-6FD2-519C5163813A}"/>
          </ac:spMkLst>
        </pc:spChg>
        <pc:spChg chg="add del mod">
          <ac:chgData name="Mohammed Fasha" userId="S::mohammed.fasha@uop.edu.jo::cc64f42d-a1a6-4f08-b97b-0c37f877119f" providerId="AD" clId="Web-{20E20455-AE54-AEB2-8F07-CDB5B547D25B}" dt="2025-05-13T03:05:17.114" v="554"/>
          <ac:spMkLst>
            <pc:docMk/>
            <pc:sldMk cId="3089257406" sldId="277"/>
            <ac:spMk id="6" creationId="{BF7ADB9A-A836-FED3-48E7-216113A0869E}"/>
          </ac:spMkLst>
        </pc:spChg>
        <pc:picChg chg="add del mod ord">
          <ac:chgData name="Mohammed Fasha" userId="S::mohammed.fasha@uop.edu.jo::cc64f42d-a1a6-4f08-b97b-0c37f877119f" providerId="AD" clId="Web-{20E20455-AE54-AEB2-8F07-CDB5B547D25B}" dt="2025-05-13T03:03:09.282" v="546"/>
          <ac:picMkLst>
            <pc:docMk/>
            <pc:sldMk cId="3089257406" sldId="277"/>
            <ac:picMk id="4" creationId="{9C80A147-8B43-8059-AB0F-48A3DF99017D}"/>
          </ac:picMkLst>
        </pc:picChg>
        <pc:picChg chg="add mod ord">
          <ac:chgData name="Mohammed Fasha" userId="S::mohammed.fasha@uop.edu.jo::cc64f42d-a1a6-4f08-b97b-0c37f877119f" providerId="AD" clId="Web-{20E20455-AE54-AEB2-8F07-CDB5B547D25B}" dt="2025-05-13T03:05:17.114" v="554"/>
          <ac:picMkLst>
            <pc:docMk/>
            <pc:sldMk cId="3089257406" sldId="277"/>
            <ac:picMk id="7" creationId="{974551C7-6E31-4B36-25A9-A79F3BEA9BE4}"/>
          </ac:picMkLst>
        </pc:picChg>
      </pc:sldChg>
      <pc:sldChg chg="addSp delSp modSp add replId">
        <pc:chgData name="Mohammed Fasha" userId="S::mohammed.fasha@uop.edu.jo::cc64f42d-a1a6-4f08-b97b-0c37f877119f" providerId="AD" clId="Web-{20E20455-AE54-AEB2-8F07-CDB5B547D25B}" dt="2025-05-13T03:10:03.987" v="741"/>
        <pc:sldMkLst>
          <pc:docMk/>
          <pc:sldMk cId="306640792" sldId="278"/>
        </pc:sldMkLst>
        <pc:spChg chg="mod">
          <ac:chgData name="Mohammed Fasha" userId="S::mohammed.fasha@uop.edu.jo::cc64f42d-a1a6-4f08-b97b-0c37f877119f" providerId="AD" clId="Web-{20E20455-AE54-AEB2-8F07-CDB5B547D25B}" dt="2025-05-13T03:10:03.987" v="741"/>
          <ac:spMkLst>
            <pc:docMk/>
            <pc:sldMk cId="306640792" sldId="278"/>
            <ac:spMk id="2" creationId="{1F5C5CBA-BCAC-03A8-6268-DF8F10D0ED59}"/>
          </ac:spMkLst>
        </pc:spChg>
        <pc:spChg chg="del">
          <ac:chgData name="Mohammed Fasha" userId="S::mohammed.fasha@uop.edu.jo::cc64f42d-a1a6-4f08-b97b-0c37f877119f" providerId="AD" clId="Web-{20E20455-AE54-AEB2-8F07-CDB5B547D25B}" dt="2025-05-13T03:00:18.885" v="475"/>
          <ac:spMkLst>
            <pc:docMk/>
            <pc:sldMk cId="306640792" sldId="278"/>
            <ac:spMk id="3" creationId="{66D3636B-9B5A-21FA-D686-99AFDD04C319}"/>
          </ac:spMkLst>
        </pc:spChg>
        <pc:spChg chg="add del mod">
          <ac:chgData name="Mohammed Fasha" userId="S::mohammed.fasha@uop.edu.jo::cc64f42d-a1a6-4f08-b97b-0c37f877119f" providerId="AD" clId="Web-{20E20455-AE54-AEB2-8F07-CDB5B547D25B}" dt="2025-05-13T03:06:00.428" v="601"/>
          <ac:spMkLst>
            <pc:docMk/>
            <pc:sldMk cId="306640792" sldId="278"/>
            <ac:spMk id="6" creationId="{26525C17-0040-A7B0-97AC-096420FE093E}"/>
          </ac:spMkLst>
        </pc:spChg>
        <pc:picChg chg="add del mod ord">
          <ac:chgData name="Mohammed Fasha" userId="S::mohammed.fasha@uop.edu.jo::cc64f42d-a1a6-4f08-b97b-0c37f877119f" providerId="AD" clId="Web-{20E20455-AE54-AEB2-8F07-CDB5B547D25B}" dt="2025-05-13T03:03:13.173" v="547"/>
          <ac:picMkLst>
            <pc:docMk/>
            <pc:sldMk cId="306640792" sldId="278"/>
            <ac:picMk id="4" creationId="{FDC10404-0974-6706-D10B-6D20CD2B9290}"/>
          </ac:picMkLst>
        </pc:picChg>
        <pc:picChg chg="add mod ord">
          <ac:chgData name="Mohammed Fasha" userId="S::mohammed.fasha@uop.edu.jo::cc64f42d-a1a6-4f08-b97b-0c37f877119f" providerId="AD" clId="Web-{20E20455-AE54-AEB2-8F07-CDB5B547D25B}" dt="2025-05-13T03:06:00.428" v="601"/>
          <ac:picMkLst>
            <pc:docMk/>
            <pc:sldMk cId="306640792" sldId="278"/>
            <ac:picMk id="7" creationId="{83F0A1F5-6B0E-B726-326F-C5646D9873AA}"/>
          </ac:picMkLst>
        </pc:picChg>
      </pc:sldChg>
      <pc:sldChg chg="addSp delSp modSp add replId">
        <pc:chgData name="Mohammed Fasha" userId="S::mohammed.fasha@uop.edu.jo::cc64f42d-a1a6-4f08-b97b-0c37f877119f" providerId="AD" clId="Web-{20E20455-AE54-AEB2-8F07-CDB5B547D25B}" dt="2025-05-13T03:09:57.456" v="739"/>
        <pc:sldMkLst>
          <pc:docMk/>
          <pc:sldMk cId="2390182379" sldId="279"/>
        </pc:sldMkLst>
        <pc:spChg chg="mod">
          <ac:chgData name="Mohammed Fasha" userId="S::mohammed.fasha@uop.edu.jo::cc64f42d-a1a6-4f08-b97b-0c37f877119f" providerId="AD" clId="Web-{20E20455-AE54-AEB2-8F07-CDB5B547D25B}" dt="2025-05-13T03:09:57.456" v="739"/>
          <ac:spMkLst>
            <pc:docMk/>
            <pc:sldMk cId="2390182379" sldId="279"/>
            <ac:spMk id="2" creationId="{3B3202A7-C381-0F1E-ADB9-115953CEBEDC}"/>
          </ac:spMkLst>
        </pc:spChg>
        <pc:spChg chg="del">
          <ac:chgData name="Mohammed Fasha" userId="S::mohammed.fasha@uop.edu.jo::cc64f42d-a1a6-4f08-b97b-0c37f877119f" providerId="AD" clId="Web-{20E20455-AE54-AEB2-8F07-CDB5B547D25B}" dt="2025-05-13T03:07:45.451" v="662"/>
          <ac:spMkLst>
            <pc:docMk/>
            <pc:sldMk cId="2390182379" sldId="279"/>
            <ac:spMk id="3" creationId="{701350E3-0EAD-F489-D8B3-2E2C7BFCDAD1}"/>
          </ac:spMkLst>
        </pc:spChg>
        <pc:picChg chg="add mod ord">
          <ac:chgData name="Mohammed Fasha" userId="S::mohammed.fasha@uop.edu.jo::cc64f42d-a1a6-4f08-b97b-0c37f877119f" providerId="AD" clId="Web-{20E20455-AE54-AEB2-8F07-CDB5B547D25B}" dt="2025-05-13T03:07:45.451" v="662"/>
          <ac:picMkLst>
            <pc:docMk/>
            <pc:sldMk cId="2390182379" sldId="279"/>
            <ac:picMk id="4" creationId="{FAA87196-E5CF-21BF-B008-BCAB54678A0C}"/>
          </ac:picMkLst>
        </pc:picChg>
      </pc:sldChg>
      <pc:sldChg chg="addSp delSp modSp add replId">
        <pc:chgData name="Mohammed Fasha" userId="S::mohammed.fasha@uop.edu.jo::cc64f42d-a1a6-4f08-b97b-0c37f877119f" providerId="AD" clId="Web-{20E20455-AE54-AEB2-8F07-CDB5B547D25B}" dt="2025-05-13T03:09:22.861" v="703" actId="20577"/>
        <pc:sldMkLst>
          <pc:docMk/>
          <pc:sldMk cId="1783301635" sldId="280"/>
        </pc:sldMkLst>
        <pc:spChg chg="mod">
          <ac:chgData name="Mohammed Fasha" userId="S::mohammed.fasha@uop.edu.jo::cc64f42d-a1a6-4f08-b97b-0c37f877119f" providerId="AD" clId="Web-{20E20455-AE54-AEB2-8F07-CDB5B547D25B}" dt="2025-05-13T03:09:22.861" v="703" actId="20577"/>
          <ac:spMkLst>
            <pc:docMk/>
            <pc:sldMk cId="1783301635" sldId="280"/>
            <ac:spMk id="2" creationId="{36C9CC93-7C41-CE28-4C79-EBEFB1A887FA}"/>
          </ac:spMkLst>
        </pc:spChg>
        <pc:spChg chg="del">
          <ac:chgData name="Mohammed Fasha" userId="S::mohammed.fasha@uop.edu.jo::cc64f42d-a1a6-4f08-b97b-0c37f877119f" providerId="AD" clId="Web-{20E20455-AE54-AEB2-8F07-CDB5B547D25B}" dt="2025-05-13T03:08:20.453" v="693"/>
          <ac:spMkLst>
            <pc:docMk/>
            <pc:sldMk cId="1783301635" sldId="280"/>
            <ac:spMk id="3" creationId="{902F1F6C-EAFA-7D73-E710-967E1C67687E}"/>
          </ac:spMkLst>
        </pc:spChg>
        <pc:picChg chg="add mod ord">
          <ac:chgData name="Mohammed Fasha" userId="S::mohammed.fasha@uop.edu.jo::cc64f42d-a1a6-4f08-b97b-0c37f877119f" providerId="AD" clId="Web-{20E20455-AE54-AEB2-8F07-CDB5B547D25B}" dt="2025-05-13T03:08:20.453" v="693"/>
          <ac:picMkLst>
            <pc:docMk/>
            <pc:sldMk cId="1783301635" sldId="280"/>
            <ac:picMk id="4" creationId="{EE47ED22-4BEA-FCB9-B63C-7A04CA43B267}"/>
          </ac:picMkLst>
        </pc:picChg>
      </pc:sldChg>
      <pc:sldChg chg="addSp delSp modSp new">
        <pc:chgData name="Mohammed Fasha" userId="S::mohammed.fasha@uop.edu.jo::cc64f42d-a1a6-4f08-b97b-0c37f877119f" providerId="AD" clId="Web-{20E20455-AE54-AEB2-8F07-CDB5B547D25B}" dt="2025-05-13T03:09:49.737" v="737"/>
        <pc:sldMkLst>
          <pc:docMk/>
          <pc:sldMk cId="3217756435" sldId="281"/>
        </pc:sldMkLst>
        <pc:spChg chg="mod">
          <ac:chgData name="Mohammed Fasha" userId="S::mohammed.fasha@uop.edu.jo::cc64f42d-a1a6-4f08-b97b-0c37f877119f" providerId="AD" clId="Web-{20E20455-AE54-AEB2-8F07-CDB5B547D25B}" dt="2025-05-13T03:09:49.737" v="737"/>
          <ac:spMkLst>
            <pc:docMk/>
            <pc:sldMk cId="3217756435" sldId="281"/>
            <ac:spMk id="2" creationId="{C4CB010A-9F95-5A43-CCF9-A7CF988E20EE}"/>
          </ac:spMkLst>
        </pc:spChg>
        <pc:spChg chg="del">
          <ac:chgData name="Mohammed Fasha" userId="S::mohammed.fasha@uop.edu.jo::cc64f42d-a1a6-4f08-b97b-0c37f877119f" providerId="AD" clId="Web-{20E20455-AE54-AEB2-8F07-CDB5B547D25B}" dt="2025-05-13T03:09:34.439" v="705"/>
          <ac:spMkLst>
            <pc:docMk/>
            <pc:sldMk cId="3217756435" sldId="281"/>
            <ac:spMk id="3" creationId="{FD295CFF-4447-CB75-E0E1-E07D347F55CA}"/>
          </ac:spMkLst>
        </pc:spChg>
        <pc:picChg chg="add mod ord">
          <ac:chgData name="Mohammed Fasha" userId="S::mohammed.fasha@uop.edu.jo::cc64f42d-a1a6-4f08-b97b-0c37f877119f" providerId="AD" clId="Web-{20E20455-AE54-AEB2-8F07-CDB5B547D25B}" dt="2025-05-13T03:09:34.439" v="705"/>
          <ac:picMkLst>
            <pc:docMk/>
            <pc:sldMk cId="3217756435" sldId="281"/>
            <ac:picMk id="4" creationId="{D6C11256-26F9-EAF6-318A-CA414B119916}"/>
          </ac:picMkLst>
        </pc:picChg>
      </pc:sldChg>
      <pc:sldChg chg="modSp new mod modClrScheme chgLayout">
        <pc:chgData name="Mohammed Fasha" userId="S::mohammed.fasha@uop.edu.jo::cc64f42d-a1a6-4f08-b97b-0c37f877119f" providerId="AD" clId="Web-{20E20455-AE54-AEB2-8F07-CDB5B547D25B}" dt="2025-05-13T03:11:37.131" v="761" actId="20577"/>
        <pc:sldMkLst>
          <pc:docMk/>
          <pc:sldMk cId="1727562761" sldId="282"/>
        </pc:sldMkLst>
        <pc:spChg chg="mod ord">
          <ac:chgData name="Mohammed Fasha" userId="S::mohammed.fasha@uop.edu.jo::cc64f42d-a1a6-4f08-b97b-0c37f877119f" providerId="AD" clId="Web-{20E20455-AE54-AEB2-8F07-CDB5B547D25B}" dt="2025-05-13T03:11:37.131" v="761" actId="20577"/>
          <ac:spMkLst>
            <pc:docMk/>
            <pc:sldMk cId="1727562761" sldId="282"/>
            <ac:spMk id="2" creationId="{2FCACEE0-8476-0470-064C-663B69831FDD}"/>
          </ac:spMkLst>
        </pc:spChg>
        <pc:spChg chg="mod ord">
          <ac:chgData name="Mohammed Fasha" userId="S::mohammed.fasha@uop.edu.jo::cc64f42d-a1a6-4f08-b97b-0c37f877119f" providerId="AD" clId="Web-{20E20455-AE54-AEB2-8F07-CDB5B547D25B}" dt="2025-05-13T03:11:10.349" v="747"/>
          <ac:spMkLst>
            <pc:docMk/>
            <pc:sldMk cId="1727562761" sldId="282"/>
            <ac:spMk id="3" creationId="{928C8143-51E3-A493-98BA-F3C842F93A43}"/>
          </ac:spMkLst>
        </pc:spChg>
      </pc:sldChg>
      <pc:sldChg chg="addSp delSp modSp add del">
        <pc:chgData name="Mohammed Fasha" userId="S::mohammed.fasha@uop.edu.jo::cc64f42d-a1a6-4f08-b97b-0c37f877119f" providerId="AD" clId="Web-{20E20455-AE54-AEB2-8F07-CDB5B547D25B}" dt="2025-05-13T03:12:27.383" v="806"/>
        <pc:sldMkLst>
          <pc:docMk/>
          <pc:sldMk cId="2826133277" sldId="283"/>
        </pc:sldMkLst>
        <pc:spChg chg="mod">
          <ac:chgData name="Mohammed Fasha" userId="S::mohammed.fasha@uop.edu.jo::cc64f42d-a1a6-4f08-b97b-0c37f877119f" providerId="AD" clId="Web-{20E20455-AE54-AEB2-8F07-CDB5B547D25B}" dt="2025-05-13T03:12:01.351" v="774" actId="20577"/>
          <ac:spMkLst>
            <pc:docMk/>
            <pc:sldMk cId="2826133277" sldId="283"/>
            <ac:spMk id="2" creationId="{2FCACEE0-8476-0470-064C-663B69831FDD}"/>
          </ac:spMkLst>
        </pc:spChg>
        <pc:spChg chg="del">
          <ac:chgData name="Mohammed Fasha" userId="S::mohammed.fasha@uop.edu.jo::cc64f42d-a1a6-4f08-b97b-0c37f877119f" providerId="AD" clId="Web-{20E20455-AE54-AEB2-8F07-CDB5B547D25B}" dt="2025-05-13T03:11:39.241" v="762"/>
          <ac:spMkLst>
            <pc:docMk/>
            <pc:sldMk cId="2826133277" sldId="283"/>
            <ac:spMk id="3" creationId="{928C8143-51E3-A493-98BA-F3C842F93A43}"/>
          </ac:spMkLst>
        </pc:spChg>
        <pc:picChg chg="add mod ord">
          <ac:chgData name="Mohammed Fasha" userId="S::mohammed.fasha@uop.edu.jo::cc64f42d-a1a6-4f08-b97b-0c37f877119f" providerId="AD" clId="Web-{20E20455-AE54-AEB2-8F07-CDB5B547D25B}" dt="2025-05-13T03:11:39.241" v="762"/>
          <ac:picMkLst>
            <pc:docMk/>
            <pc:sldMk cId="2826133277" sldId="283"/>
            <ac:picMk id="4" creationId="{5D66E629-160C-A301-6E48-17B5272CE89F}"/>
          </ac:picMkLst>
        </pc:picChg>
      </pc:sldChg>
      <pc:sldChg chg="addSp delSp modSp add replId">
        <pc:chgData name="Mohammed Fasha" userId="S::mohammed.fasha@uop.edu.jo::cc64f42d-a1a6-4f08-b97b-0c37f877119f" providerId="AD" clId="Web-{20E20455-AE54-AEB2-8F07-CDB5B547D25B}" dt="2025-05-13T03:12:25.336" v="805"/>
        <pc:sldMkLst>
          <pc:docMk/>
          <pc:sldMk cId="288952124" sldId="284"/>
        </pc:sldMkLst>
        <pc:spChg chg="mod">
          <ac:chgData name="Mohammed Fasha" userId="S::mohammed.fasha@uop.edu.jo::cc64f42d-a1a6-4f08-b97b-0c37f877119f" providerId="AD" clId="Web-{20E20455-AE54-AEB2-8F07-CDB5B547D25B}" dt="2025-05-13T03:12:25.336" v="805"/>
          <ac:spMkLst>
            <pc:docMk/>
            <pc:sldMk cId="288952124" sldId="284"/>
            <ac:spMk id="2" creationId="{C5D0F1F0-5A24-7EE6-45EB-1951FF40D72A}"/>
          </ac:spMkLst>
        </pc:spChg>
        <pc:spChg chg="del">
          <ac:chgData name="Mohammed Fasha" userId="S::mohammed.fasha@uop.edu.jo::cc64f42d-a1a6-4f08-b97b-0c37f877119f" providerId="AD" clId="Web-{20E20455-AE54-AEB2-8F07-CDB5B547D25B}" dt="2025-05-13T03:12:04.195" v="775"/>
          <ac:spMkLst>
            <pc:docMk/>
            <pc:sldMk cId="288952124" sldId="284"/>
            <ac:spMk id="3" creationId="{C9993456-79CE-6E85-CBBE-6CD4FE75BDF0}"/>
          </ac:spMkLst>
        </pc:spChg>
        <pc:picChg chg="add mod ord">
          <ac:chgData name="Mohammed Fasha" userId="S::mohammed.fasha@uop.edu.jo::cc64f42d-a1a6-4f08-b97b-0c37f877119f" providerId="AD" clId="Web-{20E20455-AE54-AEB2-8F07-CDB5B547D25B}" dt="2025-05-13T03:12:04.195" v="775"/>
          <ac:picMkLst>
            <pc:docMk/>
            <pc:sldMk cId="288952124" sldId="284"/>
            <ac:picMk id="4" creationId="{BA42558F-767F-F002-8E3C-D5AE18883EC2}"/>
          </ac:picMkLst>
        </pc:picChg>
      </pc:sldChg>
      <pc:sldChg chg="addSp delSp modSp add replId">
        <pc:chgData name="Mohammed Fasha" userId="S::mohammed.fasha@uop.edu.jo::cc64f42d-a1a6-4f08-b97b-0c37f877119f" providerId="AD" clId="Web-{20E20455-AE54-AEB2-8F07-CDB5B547D25B}" dt="2025-05-13T03:13:13.025" v="854"/>
        <pc:sldMkLst>
          <pc:docMk/>
          <pc:sldMk cId="1556105959" sldId="285"/>
        </pc:sldMkLst>
        <pc:spChg chg="mod">
          <ac:chgData name="Mohammed Fasha" userId="S::mohammed.fasha@uop.edu.jo::cc64f42d-a1a6-4f08-b97b-0c37f877119f" providerId="AD" clId="Web-{20E20455-AE54-AEB2-8F07-CDB5B547D25B}" dt="2025-05-13T03:13:13.025" v="854"/>
          <ac:spMkLst>
            <pc:docMk/>
            <pc:sldMk cId="1556105959" sldId="285"/>
            <ac:spMk id="2" creationId="{AEC05A9C-F0DA-745A-E2CD-C47C1F4C0127}"/>
          </ac:spMkLst>
        </pc:spChg>
        <pc:spChg chg="del">
          <ac:chgData name="Mohammed Fasha" userId="S::mohammed.fasha@uop.edu.jo::cc64f42d-a1a6-4f08-b97b-0c37f877119f" providerId="AD" clId="Web-{20E20455-AE54-AEB2-8F07-CDB5B547D25B}" dt="2025-05-13T03:12:45.727" v="807"/>
          <ac:spMkLst>
            <pc:docMk/>
            <pc:sldMk cId="1556105959" sldId="285"/>
            <ac:spMk id="3" creationId="{93571494-70CE-5132-A8F3-00B15167D7ED}"/>
          </ac:spMkLst>
        </pc:spChg>
        <pc:picChg chg="add mod ord">
          <ac:chgData name="Mohammed Fasha" userId="S::mohammed.fasha@uop.edu.jo::cc64f42d-a1a6-4f08-b97b-0c37f877119f" providerId="AD" clId="Web-{20E20455-AE54-AEB2-8F07-CDB5B547D25B}" dt="2025-05-13T03:12:45.727" v="807"/>
          <ac:picMkLst>
            <pc:docMk/>
            <pc:sldMk cId="1556105959" sldId="285"/>
            <ac:picMk id="4" creationId="{108CE5E7-9D0C-2384-C7E2-3DB6DCC47092}"/>
          </ac:picMkLst>
        </pc:picChg>
      </pc:sldChg>
      <pc:sldChg chg="addSp delSp modSp add replId">
        <pc:chgData name="Mohammed Fasha" userId="S::mohammed.fasha@uop.edu.jo::cc64f42d-a1a6-4f08-b97b-0c37f877119f" providerId="AD" clId="Web-{20E20455-AE54-AEB2-8F07-CDB5B547D25B}" dt="2025-05-13T03:14:37.590" v="945" actId="1076"/>
        <pc:sldMkLst>
          <pc:docMk/>
          <pc:sldMk cId="884039610" sldId="286"/>
        </pc:sldMkLst>
        <pc:spChg chg="mod">
          <ac:chgData name="Mohammed Fasha" userId="S::mohammed.fasha@uop.edu.jo::cc64f42d-a1a6-4f08-b97b-0c37f877119f" providerId="AD" clId="Web-{20E20455-AE54-AEB2-8F07-CDB5B547D25B}" dt="2025-05-13T03:14:21.824" v="938" actId="20577"/>
          <ac:spMkLst>
            <pc:docMk/>
            <pc:sldMk cId="884039610" sldId="286"/>
            <ac:spMk id="2" creationId="{A89CD04E-DB2E-51D1-B882-AD7EF24411D9}"/>
          </ac:spMkLst>
        </pc:spChg>
        <pc:spChg chg="del">
          <ac:chgData name="Mohammed Fasha" userId="S::mohammed.fasha@uop.edu.jo::cc64f42d-a1a6-4f08-b97b-0c37f877119f" providerId="AD" clId="Web-{20E20455-AE54-AEB2-8F07-CDB5B547D25B}" dt="2025-05-13T03:13:31.776" v="855"/>
          <ac:spMkLst>
            <pc:docMk/>
            <pc:sldMk cId="884039610" sldId="286"/>
            <ac:spMk id="3" creationId="{988A3940-F782-6F37-763C-4037AA162CA8}"/>
          </ac:spMkLst>
        </pc:spChg>
        <pc:spChg chg="add mod">
          <ac:chgData name="Mohammed Fasha" userId="S::mohammed.fasha@uop.edu.jo::cc64f42d-a1a6-4f08-b97b-0c37f877119f" providerId="AD" clId="Web-{20E20455-AE54-AEB2-8F07-CDB5B547D25B}" dt="2025-05-13T03:14:37.590" v="945" actId="1076"/>
          <ac:spMkLst>
            <pc:docMk/>
            <pc:sldMk cId="884039610" sldId="286"/>
            <ac:spMk id="5" creationId="{FD587DF3-A2BF-D455-FE6C-7861EE9D5795}"/>
          </ac:spMkLst>
        </pc:spChg>
        <pc:picChg chg="add mod ord">
          <ac:chgData name="Mohammed Fasha" userId="S::mohammed.fasha@uop.edu.jo::cc64f42d-a1a6-4f08-b97b-0c37f877119f" providerId="AD" clId="Web-{20E20455-AE54-AEB2-8F07-CDB5B547D25B}" dt="2025-05-13T03:13:31.776" v="855"/>
          <ac:picMkLst>
            <pc:docMk/>
            <pc:sldMk cId="884039610" sldId="286"/>
            <ac:picMk id="4" creationId="{C636ED3C-B274-9EFB-A1F9-40CF6EED2302}"/>
          </ac:picMkLst>
        </pc:picChg>
      </pc:sldChg>
      <pc:sldChg chg="addSp delSp modSp new">
        <pc:chgData name="Mohammed Fasha" userId="S::mohammed.fasha@uop.edu.jo::cc64f42d-a1a6-4f08-b97b-0c37f877119f" providerId="AD" clId="Web-{20E20455-AE54-AEB2-8F07-CDB5B547D25B}" dt="2025-05-13T03:16:18.406" v="1027" actId="1076"/>
        <pc:sldMkLst>
          <pc:docMk/>
          <pc:sldMk cId="995670703" sldId="287"/>
        </pc:sldMkLst>
        <pc:spChg chg="mod">
          <ac:chgData name="Mohammed Fasha" userId="S::mohammed.fasha@uop.edu.jo::cc64f42d-a1a6-4f08-b97b-0c37f877119f" providerId="AD" clId="Web-{20E20455-AE54-AEB2-8F07-CDB5B547D25B}" dt="2025-05-13T03:15:30.061" v="963" actId="20577"/>
          <ac:spMkLst>
            <pc:docMk/>
            <pc:sldMk cId="995670703" sldId="287"/>
            <ac:spMk id="2" creationId="{5F59EFD3-40B6-5C2F-0928-3A601A674F18}"/>
          </ac:spMkLst>
        </pc:spChg>
        <pc:spChg chg="mod">
          <ac:chgData name="Mohammed Fasha" userId="S::mohammed.fasha@uop.edu.jo::cc64f42d-a1a6-4f08-b97b-0c37f877119f" providerId="AD" clId="Web-{20E20455-AE54-AEB2-8F07-CDB5B547D25B}" dt="2025-05-13T03:16:13.281" v="1025" actId="1076"/>
          <ac:spMkLst>
            <pc:docMk/>
            <pc:sldMk cId="995670703" sldId="287"/>
            <ac:spMk id="3" creationId="{4808B895-6167-4BE5-BE76-C4E9859B98AA}"/>
          </ac:spMkLst>
        </pc:spChg>
        <pc:picChg chg="add del mod">
          <ac:chgData name="Mohammed Fasha" userId="S::mohammed.fasha@uop.edu.jo::cc64f42d-a1a6-4f08-b97b-0c37f877119f" providerId="AD" clId="Web-{20E20455-AE54-AEB2-8F07-CDB5B547D25B}" dt="2025-05-13T03:16:02.312" v="1020"/>
          <ac:picMkLst>
            <pc:docMk/>
            <pc:sldMk cId="995670703" sldId="287"/>
            <ac:picMk id="4" creationId="{8C1E17F9-129D-8C25-81CE-B48B2E00C574}"/>
          </ac:picMkLst>
        </pc:picChg>
        <pc:picChg chg="add mod">
          <ac:chgData name="Mohammed Fasha" userId="S::mohammed.fasha@uop.edu.jo::cc64f42d-a1a6-4f08-b97b-0c37f877119f" providerId="AD" clId="Web-{20E20455-AE54-AEB2-8F07-CDB5B547D25B}" dt="2025-05-13T03:16:18.406" v="1027" actId="1076"/>
          <ac:picMkLst>
            <pc:docMk/>
            <pc:sldMk cId="995670703" sldId="287"/>
            <ac:picMk id="5" creationId="{DEF4D89B-E8F6-4D31-2A25-8343589C2386}"/>
          </ac:picMkLst>
        </pc:picChg>
      </pc:sldChg>
      <pc:sldChg chg="addSp delSp modSp add mod replId modClrScheme chgLayout">
        <pc:chgData name="Mohammed Fasha" userId="S::mohammed.fasha@uop.edu.jo::cc64f42d-a1a6-4f08-b97b-0c37f877119f" providerId="AD" clId="Web-{20E20455-AE54-AEB2-8F07-CDB5B547D25B}" dt="2025-05-13T03:17:39.456" v="1108" actId="1076"/>
        <pc:sldMkLst>
          <pc:docMk/>
          <pc:sldMk cId="3103747019" sldId="288"/>
        </pc:sldMkLst>
        <pc:spChg chg="del">
          <ac:chgData name="Mohammed Fasha" userId="S::mohammed.fasha@uop.edu.jo::cc64f42d-a1a6-4f08-b97b-0c37f877119f" providerId="AD" clId="Web-{20E20455-AE54-AEB2-8F07-CDB5B547D25B}" dt="2025-05-13T03:17:37.065" v="1107"/>
          <ac:spMkLst>
            <pc:docMk/>
            <pc:sldMk cId="3103747019" sldId="288"/>
            <ac:spMk id="2" creationId="{439961BF-69D5-C7B7-9935-C2A5BD8AC19E}"/>
          </ac:spMkLst>
        </pc:spChg>
        <pc:spChg chg="mod ord">
          <ac:chgData name="Mohammed Fasha" userId="S::mohammed.fasha@uop.edu.jo::cc64f42d-a1a6-4f08-b97b-0c37f877119f" providerId="AD" clId="Web-{20E20455-AE54-AEB2-8F07-CDB5B547D25B}" dt="2025-05-13T03:17:37.065" v="1107"/>
          <ac:spMkLst>
            <pc:docMk/>
            <pc:sldMk cId="3103747019" sldId="288"/>
            <ac:spMk id="3" creationId="{2739F9FE-7712-BB05-661F-F343A5A31305}"/>
          </ac:spMkLst>
        </pc:spChg>
        <pc:picChg chg="add mod">
          <ac:chgData name="Mohammed Fasha" userId="S::mohammed.fasha@uop.edu.jo::cc64f42d-a1a6-4f08-b97b-0c37f877119f" providerId="AD" clId="Web-{20E20455-AE54-AEB2-8F07-CDB5B547D25B}" dt="2025-05-13T03:17:39.456" v="1108" actId="1076"/>
          <ac:picMkLst>
            <pc:docMk/>
            <pc:sldMk cId="3103747019" sldId="288"/>
            <ac:picMk id="4" creationId="{6DBA1F76-73F0-4B17-9B5C-816DA16F7CA7}"/>
          </ac:picMkLst>
        </pc:picChg>
      </pc:sldChg>
      <pc:sldChg chg="addSp delSp modSp add mod replId modClrScheme chgLayout">
        <pc:chgData name="Mohammed Fasha" userId="S::mohammed.fasha@uop.edu.jo::cc64f42d-a1a6-4f08-b97b-0c37f877119f" providerId="AD" clId="Web-{20E20455-AE54-AEB2-8F07-CDB5B547D25B}" dt="2025-05-13T03:18:52.068" v="1161"/>
        <pc:sldMkLst>
          <pc:docMk/>
          <pc:sldMk cId="3819610453" sldId="289"/>
        </pc:sldMkLst>
        <pc:spChg chg="del">
          <ac:chgData name="Mohammed Fasha" userId="S::mohammed.fasha@uop.edu.jo::cc64f42d-a1a6-4f08-b97b-0c37f877119f" providerId="AD" clId="Web-{20E20455-AE54-AEB2-8F07-CDB5B547D25B}" dt="2025-05-13T03:18:52.068" v="1161"/>
          <ac:spMkLst>
            <pc:docMk/>
            <pc:sldMk cId="3819610453" sldId="289"/>
            <ac:spMk id="2" creationId="{9B96E178-141A-1166-789B-B76F7E8891D9}"/>
          </ac:spMkLst>
        </pc:spChg>
        <pc:spChg chg="mod ord">
          <ac:chgData name="Mohammed Fasha" userId="S::mohammed.fasha@uop.edu.jo::cc64f42d-a1a6-4f08-b97b-0c37f877119f" providerId="AD" clId="Web-{20E20455-AE54-AEB2-8F07-CDB5B547D25B}" dt="2025-05-13T03:18:52.068" v="1161"/>
          <ac:spMkLst>
            <pc:docMk/>
            <pc:sldMk cId="3819610453" sldId="289"/>
            <ac:spMk id="3" creationId="{38A320EF-059A-9A26-C8E6-B6C2ED6DDFE1}"/>
          </ac:spMkLst>
        </pc:spChg>
        <pc:picChg chg="add mod">
          <ac:chgData name="Mohammed Fasha" userId="S::mohammed.fasha@uop.edu.jo::cc64f42d-a1a6-4f08-b97b-0c37f877119f" providerId="AD" clId="Web-{20E20455-AE54-AEB2-8F07-CDB5B547D25B}" dt="2025-05-13T03:18:41.661" v="1159"/>
          <ac:picMkLst>
            <pc:docMk/>
            <pc:sldMk cId="3819610453" sldId="289"/>
            <ac:picMk id="4" creationId="{BA6DF490-FE9E-FA2D-9292-7E94104903D0}"/>
          </ac:picMkLst>
        </pc:picChg>
      </pc:sldChg>
      <pc:sldChg chg="addSp delSp modSp add mod replId modClrScheme chgLayout">
        <pc:chgData name="Mohammed Fasha" userId="S::mohammed.fasha@uop.edu.jo::cc64f42d-a1a6-4f08-b97b-0c37f877119f" providerId="AD" clId="Web-{20E20455-AE54-AEB2-8F07-CDB5B547D25B}" dt="2025-05-13T03:22:04.004" v="1338" actId="20577"/>
        <pc:sldMkLst>
          <pc:docMk/>
          <pc:sldMk cId="2018605828" sldId="290"/>
        </pc:sldMkLst>
        <pc:spChg chg="del">
          <ac:chgData name="Mohammed Fasha" userId="S::mohammed.fasha@uop.edu.jo::cc64f42d-a1a6-4f08-b97b-0c37f877119f" providerId="AD" clId="Web-{20E20455-AE54-AEB2-8F07-CDB5B547D25B}" dt="2025-05-13T03:18:46.458" v="1160"/>
          <ac:spMkLst>
            <pc:docMk/>
            <pc:sldMk cId="2018605828" sldId="290"/>
            <ac:spMk id="2" creationId="{2DC061A4-92D5-1D09-66DF-BF44FEFCF9CC}"/>
          </ac:spMkLst>
        </pc:spChg>
        <pc:spChg chg="del">
          <ac:chgData name="Mohammed Fasha" userId="S::mohammed.fasha@uop.edu.jo::cc64f42d-a1a6-4f08-b97b-0c37f877119f" providerId="AD" clId="Web-{20E20455-AE54-AEB2-8F07-CDB5B547D25B}" dt="2025-05-13T03:18:46.458" v="1160"/>
          <ac:spMkLst>
            <pc:docMk/>
            <pc:sldMk cId="2018605828" sldId="290"/>
            <ac:spMk id="3" creationId="{B2E45628-7B14-F953-9B60-F27008241E7B}"/>
          </ac:spMkLst>
        </pc:spChg>
        <pc:spChg chg="add mod">
          <ac:chgData name="Mohammed Fasha" userId="S::mohammed.fasha@uop.edu.jo::cc64f42d-a1a6-4f08-b97b-0c37f877119f" providerId="AD" clId="Web-{20E20455-AE54-AEB2-8F07-CDB5B547D25B}" dt="2025-05-13T03:22:04.004" v="1338" actId="20577"/>
          <ac:spMkLst>
            <pc:docMk/>
            <pc:sldMk cId="2018605828" sldId="290"/>
            <ac:spMk id="4" creationId="{9C5DF52F-A982-BF3E-A7E9-CE0518492D08}"/>
          </ac:spMkLst>
        </pc:spChg>
        <pc:picChg chg="add del mod">
          <ac:chgData name="Mohammed Fasha" userId="S::mohammed.fasha@uop.edu.jo::cc64f42d-a1a6-4f08-b97b-0c37f877119f" providerId="AD" clId="Web-{20E20455-AE54-AEB2-8F07-CDB5B547D25B}" dt="2025-05-13T03:20:17.840" v="1228"/>
          <ac:picMkLst>
            <pc:docMk/>
            <pc:sldMk cId="2018605828" sldId="290"/>
            <ac:picMk id="5" creationId="{BD283922-2DDB-13D1-E0DD-1A685CF380A0}"/>
          </ac:picMkLst>
        </pc:picChg>
        <pc:picChg chg="add mod">
          <ac:chgData name="Mohammed Fasha" userId="S::mohammed.fasha@uop.edu.jo::cc64f42d-a1a6-4f08-b97b-0c37f877119f" providerId="AD" clId="Web-{20E20455-AE54-AEB2-8F07-CDB5B547D25B}" dt="2025-05-13T03:21:02.638" v="1236" actId="1076"/>
          <ac:picMkLst>
            <pc:docMk/>
            <pc:sldMk cId="2018605828" sldId="290"/>
            <ac:picMk id="6" creationId="{BE77960B-6038-B624-4C5F-BB827B63E02A}"/>
          </ac:picMkLst>
        </pc:picChg>
      </pc:sldChg>
      <pc:sldChg chg="add del replId">
        <pc:chgData name="Mohammed Fasha" userId="S::mohammed.fasha@uop.edu.jo::cc64f42d-a1a6-4f08-b97b-0c37f877119f" providerId="AD" clId="Web-{20E20455-AE54-AEB2-8F07-CDB5B547D25B}" dt="2025-05-13T03:18:57.256" v="1162"/>
        <pc:sldMkLst>
          <pc:docMk/>
          <pc:sldMk cId="521319515" sldId="291"/>
        </pc:sldMkLst>
      </pc:sldChg>
      <pc:sldChg chg="add del replId">
        <pc:chgData name="Mohammed Fasha" userId="S::mohammed.fasha@uop.edu.jo::cc64f42d-a1a6-4f08-b97b-0c37f877119f" providerId="AD" clId="Web-{20E20455-AE54-AEB2-8F07-CDB5B547D25B}" dt="2025-05-13T03:20:09.402" v="1223"/>
        <pc:sldMkLst>
          <pc:docMk/>
          <pc:sldMk cId="922066660" sldId="291"/>
        </pc:sldMkLst>
      </pc:sldChg>
      <pc:sldChg chg="add ord replId">
        <pc:chgData name="Mohammed Fasha" userId="S::mohammed.fasha@uop.edu.jo::cc64f42d-a1a6-4f08-b97b-0c37f877119f" providerId="AD" clId="Web-{20E20455-AE54-AEB2-8F07-CDB5B547D25B}" dt="2025-05-13T03:20:27.512" v="1233"/>
        <pc:sldMkLst>
          <pc:docMk/>
          <pc:sldMk cId="2502385360" sldId="291"/>
        </pc:sldMkLst>
      </pc:sldChg>
      <pc:sldChg chg="addSp delSp modSp add replId">
        <pc:chgData name="Mohammed Fasha" userId="S::mohammed.fasha@uop.edu.jo::cc64f42d-a1a6-4f08-b97b-0c37f877119f" providerId="AD" clId="Web-{20E20455-AE54-AEB2-8F07-CDB5B547D25B}" dt="2025-05-13T03:23:51.492" v="1463" actId="20577"/>
        <pc:sldMkLst>
          <pc:docMk/>
          <pc:sldMk cId="1474404732" sldId="292"/>
        </pc:sldMkLst>
        <pc:spChg chg="add del mod">
          <ac:chgData name="Mohammed Fasha" userId="S::mohammed.fasha@uop.edu.jo::cc64f42d-a1a6-4f08-b97b-0c37f877119f" providerId="AD" clId="Web-{20E20455-AE54-AEB2-8F07-CDB5B547D25B}" dt="2025-05-13T03:23:51.492" v="1463" actId="20577"/>
          <ac:spMkLst>
            <pc:docMk/>
            <pc:sldMk cId="1474404732" sldId="292"/>
            <ac:spMk id="4" creationId="{FE423F63-A844-A708-4051-5BBA569212F0}"/>
          </ac:spMkLst>
        </pc:spChg>
        <pc:picChg chg="add mod">
          <ac:chgData name="Mohammed Fasha" userId="S::mohammed.fasha@uop.edu.jo::cc64f42d-a1a6-4f08-b97b-0c37f877119f" providerId="AD" clId="Web-{20E20455-AE54-AEB2-8F07-CDB5B547D25B}" dt="2025-05-13T03:22:42.583" v="1348" actId="1076"/>
          <ac:picMkLst>
            <pc:docMk/>
            <pc:sldMk cId="1474404732" sldId="292"/>
            <ac:picMk id="2" creationId="{073A6452-A704-190F-3D1A-3EFB7B951697}"/>
          </ac:picMkLst>
        </pc:picChg>
      </pc:sldChg>
      <pc:sldChg chg="add del replId">
        <pc:chgData name="Mohammed Fasha" userId="S::mohammed.fasha@uop.edu.jo::cc64f42d-a1a6-4f08-b97b-0c37f877119f" providerId="AD" clId="Web-{20E20455-AE54-AEB2-8F07-CDB5B547D25B}" dt="2025-05-13T03:20:13.183" v="1226"/>
        <pc:sldMkLst>
          <pc:docMk/>
          <pc:sldMk cId="3261010248" sldId="292"/>
        </pc:sldMkLst>
      </pc:sldChg>
      <pc:sldChg chg="addSp modSp add replId">
        <pc:chgData name="Mohammed Fasha" userId="S::mohammed.fasha@uop.edu.jo::cc64f42d-a1a6-4f08-b97b-0c37f877119f" providerId="AD" clId="Web-{20E20455-AE54-AEB2-8F07-CDB5B547D25B}" dt="2025-05-13T03:24:13.435" v="1467" actId="20577"/>
        <pc:sldMkLst>
          <pc:docMk/>
          <pc:sldMk cId="3505347265" sldId="293"/>
        </pc:sldMkLst>
        <pc:spChg chg="mod">
          <ac:chgData name="Mohammed Fasha" userId="S::mohammed.fasha@uop.edu.jo::cc64f42d-a1a6-4f08-b97b-0c37f877119f" providerId="AD" clId="Web-{20E20455-AE54-AEB2-8F07-CDB5B547D25B}" dt="2025-05-13T03:24:13.435" v="1467" actId="20577"/>
          <ac:spMkLst>
            <pc:docMk/>
            <pc:sldMk cId="3505347265" sldId="293"/>
            <ac:spMk id="4" creationId="{383F5FCD-52C5-FF44-8928-C2A128FFA429}"/>
          </ac:spMkLst>
        </pc:spChg>
        <pc:picChg chg="add mod">
          <ac:chgData name="Mohammed Fasha" userId="S::mohammed.fasha@uop.edu.jo::cc64f42d-a1a6-4f08-b97b-0c37f877119f" providerId="AD" clId="Web-{20E20455-AE54-AEB2-8F07-CDB5B547D25B}" dt="2025-05-13T03:24:01.023" v="1466" actId="1076"/>
          <ac:picMkLst>
            <pc:docMk/>
            <pc:sldMk cId="3505347265" sldId="293"/>
            <ac:picMk id="2" creationId="{E677A0AD-AB44-4DF8-6236-2737FEF06F9F}"/>
          </ac:picMkLst>
        </pc:picChg>
      </pc:sldChg>
      <pc:sldChg chg="add del replId">
        <pc:chgData name="Mohammed Fasha" userId="S::mohammed.fasha@uop.edu.jo::cc64f42d-a1a6-4f08-b97b-0c37f877119f" providerId="AD" clId="Web-{20E20455-AE54-AEB2-8F07-CDB5B547D25B}" dt="2025-05-13T03:20:10.949" v="1224"/>
        <pc:sldMkLst>
          <pc:docMk/>
          <pc:sldMk cId="4204604609" sldId="293"/>
        </pc:sldMkLst>
      </pc:sldChg>
      <pc:sldChg chg="addSp modSp add replId">
        <pc:chgData name="Mohammed Fasha" userId="S::mohammed.fasha@uop.edu.jo::cc64f42d-a1a6-4f08-b97b-0c37f877119f" providerId="AD" clId="Web-{20E20455-AE54-AEB2-8F07-CDB5B547D25B}" dt="2025-05-13T03:24:47.217" v="1475" actId="20577"/>
        <pc:sldMkLst>
          <pc:docMk/>
          <pc:sldMk cId="3050154881" sldId="294"/>
        </pc:sldMkLst>
        <pc:spChg chg="mod">
          <ac:chgData name="Mohammed Fasha" userId="S::mohammed.fasha@uop.edu.jo::cc64f42d-a1a6-4f08-b97b-0c37f877119f" providerId="AD" clId="Web-{20E20455-AE54-AEB2-8F07-CDB5B547D25B}" dt="2025-05-13T03:24:47.217" v="1475" actId="20577"/>
          <ac:spMkLst>
            <pc:docMk/>
            <pc:sldMk cId="3050154881" sldId="294"/>
            <ac:spMk id="4" creationId="{2074C317-A045-8D78-5F4D-B71E7594D0B1}"/>
          </ac:spMkLst>
        </pc:spChg>
        <pc:picChg chg="add mod">
          <ac:chgData name="Mohammed Fasha" userId="S::mohammed.fasha@uop.edu.jo::cc64f42d-a1a6-4f08-b97b-0c37f877119f" providerId="AD" clId="Web-{20E20455-AE54-AEB2-8F07-CDB5B547D25B}" dt="2025-05-13T03:24:33.092" v="1473" actId="1076"/>
          <ac:picMkLst>
            <pc:docMk/>
            <pc:sldMk cId="3050154881" sldId="294"/>
            <ac:picMk id="2" creationId="{B0A1F25D-23A6-C20B-E8D4-8EE83E308300}"/>
          </ac:picMkLst>
        </pc:picChg>
      </pc:sldChg>
      <pc:sldChg chg="add del replId">
        <pc:chgData name="Mohammed Fasha" userId="S::mohammed.fasha@uop.edu.jo::cc64f42d-a1a6-4f08-b97b-0c37f877119f" providerId="AD" clId="Web-{20E20455-AE54-AEB2-8F07-CDB5B547D25B}" dt="2025-05-13T03:20:12.058" v="1225"/>
        <pc:sldMkLst>
          <pc:docMk/>
          <pc:sldMk cId="3802142255" sldId="294"/>
        </pc:sldMkLst>
      </pc:sldChg>
      <pc:sldChg chg="addSp modSp add replId">
        <pc:chgData name="Mohammed Fasha" userId="S::mohammed.fasha@uop.edu.jo::cc64f42d-a1a6-4f08-b97b-0c37f877119f" providerId="AD" clId="Web-{20E20455-AE54-AEB2-8F07-CDB5B547D25B}" dt="2025-05-13T03:25:03.468" v="1482" actId="1076"/>
        <pc:sldMkLst>
          <pc:docMk/>
          <pc:sldMk cId="2966118410" sldId="295"/>
        </pc:sldMkLst>
        <pc:spChg chg="mod">
          <ac:chgData name="Mohammed Fasha" userId="S::mohammed.fasha@uop.edu.jo::cc64f42d-a1a6-4f08-b97b-0c37f877119f" providerId="AD" clId="Web-{20E20455-AE54-AEB2-8F07-CDB5B547D25B}" dt="2025-05-13T03:24:49.811" v="1476" actId="20577"/>
          <ac:spMkLst>
            <pc:docMk/>
            <pc:sldMk cId="2966118410" sldId="295"/>
            <ac:spMk id="4" creationId="{8ADBDD27-AFB4-C813-78EB-635DC573E148}"/>
          </ac:spMkLst>
        </pc:spChg>
        <pc:picChg chg="add mod">
          <ac:chgData name="Mohammed Fasha" userId="S::mohammed.fasha@uop.edu.jo::cc64f42d-a1a6-4f08-b97b-0c37f877119f" providerId="AD" clId="Web-{20E20455-AE54-AEB2-8F07-CDB5B547D25B}" dt="2025-05-13T03:25:03.468" v="1482" actId="1076"/>
          <ac:picMkLst>
            <pc:docMk/>
            <pc:sldMk cId="2966118410" sldId="295"/>
            <ac:picMk id="2" creationId="{F892D8CB-49CB-0E76-34DB-4869EDB82AA2}"/>
          </ac:picMkLst>
        </pc:picChg>
      </pc:sldChg>
      <pc:sldChg chg="addSp modSp new">
        <pc:chgData name="Mohammed Fasha" userId="S::mohammed.fasha@uop.edu.jo::cc64f42d-a1a6-4f08-b97b-0c37f877119f" providerId="AD" clId="Web-{20E20455-AE54-AEB2-8F07-CDB5B547D25B}" dt="2025-05-13T03:25:27.641" v="1484"/>
        <pc:sldMkLst>
          <pc:docMk/>
          <pc:sldMk cId="959000877" sldId="296"/>
        </pc:sldMkLst>
        <pc:picChg chg="add mod">
          <ac:chgData name="Mohammed Fasha" userId="S::mohammed.fasha@uop.edu.jo::cc64f42d-a1a6-4f08-b97b-0c37f877119f" providerId="AD" clId="Web-{20E20455-AE54-AEB2-8F07-CDB5B547D25B}" dt="2025-05-13T03:25:27.641" v="1484"/>
          <ac:picMkLst>
            <pc:docMk/>
            <pc:sldMk cId="959000877" sldId="296"/>
            <ac:picMk id="2" creationId="{A0510FAE-1093-3F17-2000-973707E28184}"/>
          </ac:picMkLst>
        </pc:picChg>
      </pc:sldChg>
      <pc:sldChg chg="addSp modSp new">
        <pc:chgData name="Mohammed Fasha" userId="S::mohammed.fasha@uop.edu.jo::cc64f42d-a1a6-4f08-b97b-0c37f877119f" providerId="AD" clId="Web-{20E20455-AE54-AEB2-8F07-CDB5B547D25B}" dt="2025-05-13T03:25:42.594" v="1486"/>
        <pc:sldMkLst>
          <pc:docMk/>
          <pc:sldMk cId="2229654929" sldId="297"/>
        </pc:sldMkLst>
        <pc:picChg chg="add mod">
          <ac:chgData name="Mohammed Fasha" userId="S::mohammed.fasha@uop.edu.jo::cc64f42d-a1a6-4f08-b97b-0c37f877119f" providerId="AD" clId="Web-{20E20455-AE54-AEB2-8F07-CDB5B547D25B}" dt="2025-05-13T03:25:42.594" v="1486"/>
          <ac:picMkLst>
            <pc:docMk/>
            <pc:sldMk cId="2229654929" sldId="297"/>
            <ac:picMk id="2" creationId="{5A0CFF27-8039-684A-0926-D27BA03CEAA9}"/>
          </ac:picMkLst>
        </pc:picChg>
      </pc:sldChg>
      <pc:sldChg chg="addSp modSp new">
        <pc:chgData name="Mohammed Fasha" userId="S::mohammed.fasha@uop.edu.jo::cc64f42d-a1a6-4f08-b97b-0c37f877119f" providerId="AD" clId="Web-{20E20455-AE54-AEB2-8F07-CDB5B547D25B}" dt="2025-05-13T03:26:20.627" v="1488"/>
        <pc:sldMkLst>
          <pc:docMk/>
          <pc:sldMk cId="572177692" sldId="298"/>
        </pc:sldMkLst>
        <pc:picChg chg="add mod">
          <ac:chgData name="Mohammed Fasha" userId="S::mohammed.fasha@uop.edu.jo::cc64f42d-a1a6-4f08-b97b-0c37f877119f" providerId="AD" clId="Web-{20E20455-AE54-AEB2-8F07-CDB5B547D25B}" dt="2025-05-13T03:26:20.627" v="1488"/>
          <ac:picMkLst>
            <pc:docMk/>
            <pc:sldMk cId="572177692" sldId="298"/>
            <ac:picMk id="2" creationId="{5B7C2AD7-9BB3-158A-BF9D-A00487BAC129}"/>
          </ac:picMkLst>
        </pc:picChg>
      </pc:sldChg>
      <pc:sldChg chg="new del">
        <pc:chgData name="Mohammed Fasha" userId="S::mohammed.fasha@uop.edu.jo::cc64f42d-a1a6-4f08-b97b-0c37f877119f" providerId="AD" clId="Web-{20E20455-AE54-AEB2-8F07-CDB5B547D25B}" dt="2025-05-13T03:28:50.554" v="1528"/>
        <pc:sldMkLst>
          <pc:docMk/>
          <pc:sldMk cId="1500410536" sldId="299"/>
        </pc:sldMkLst>
      </pc:sldChg>
      <pc:sldChg chg="new del">
        <pc:chgData name="Mohammed Fasha" userId="S::mohammed.fasha@uop.edu.jo::cc64f42d-a1a6-4f08-b97b-0c37f877119f" providerId="AD" clId="Web-{20E20455-AE54-AEB2-8F07-CDB5B547D25B}" dt="2025-05-13T03:28:49.679" v="1527"/>
        <pc:sldMkLst>
          <pc:docMk/>
          <pc:sldMk cId="3663528135" sldId="300"/>
        </pc:sldMkLst>
      </pc:sldChg>
      <pc:sldChg chg="new del">
        <pc:chgData name="Mohammed Fasha" userId="S::mohammed.fasha@uop.edu.jo::cc64f42d-a1a6-4f08-b97b-0c37f877119f" providerId="AD" clId="Web-{20E20455-AE54-AEB2-8F07-CDB5B547D25B}" dt="2025-05-13T03:28:48.601" v="1526"/>
        <pc:sldMkLst>
          <pc:docMk/>
          <pc:sldMk cId="2809517148" sldId="301"/>
        </pc:sldMkLst>
      </pc:sldChg>
      <pc:sldChg chg="addSp delSp modSp new">
        <pc:chgData name="Mohammed Fasha" userId="S::mohammed.fasha@uop.edu.jo::cc64f42d-a1a6-4f08-b97b-0c37f877119f" providerId="AD" clId="Web-{20E20455-AE54-AEB2-8F07-CDB5B547D25B}" dt="2025-05-13T03:28:05.224" v="1525" actId="1076"/>
        <pc:sldMkLst>
          <pc:docMk/>
          <pc:sldMk cId="3746126092" sldId="302"/>
        </pc:sldMkLst>
        <pc:spChg chg="add mod">
          <ac:chgData name="Mohammed Fasha" userId="S::mohammed.fasha@uop.edu.jo::cc64f42d-a1a6-4f08-b97b-0c37f877119f" providerId="AD" clId="Web-{20E20455-AE54-AEB2-8F07-CDB5B547D25B}" dt="2025-05-13T03:28:05.224" v="1525" actId="1076"/>
          <ac:spMkLst>
            <pc:docMk/>
            <pc:sldMk cId="3746126092" sldId="302"/>
            <ac:spMk id="5" creationId="{5448BF95-2FAA-30DC-89C0-AB5C37AA55E8}"/>
          </ac:spMkLst>
        </pc:spChg>
        <pc:picChg chg="add mod">
          <ac:chgData name="Mohammed Fasha" userId="S::mohammed.fasha@uop.edu.jo::cc64f42d-a1a6-4f08-b97b-0c37f877119f" providerId="AD" clId="Web-{20E20455-AE54-AEB2-8F07-CDB5B547D25B}" dt="2025-05-13T03:27:18.926" v="1495" actId="1076"/>
          <ac:picMkLst>
            <pc:docMk/>
            <pc:sldMk cId="3746126092" sldId="302"/>
            <ac:picMk id="2" creationId="{6C59AEAC-8F4B-B561-3AF3-8C3AC77AC30C}"/>
          </ac:picMkLst>
        </pc:picChg>
        <pc:picChg chg="add del mod">
          <ac:chgData name="Mohammed Fasha" userId="S::mohammed.fasha@uop.edu.jo::cc64f42d-a1a6-4f08-b97b-0c37f877119f" providerId="AD" clId="Web-{20E20455-AE54-AEB2-8F07-CDB5B547D25B}" dt="2025-05-13T03:27:40.598" v="1498"/>
          <ac:picMkLst>
            <pc:docMk/>
            <pc:sldMk cId="3746126092" sldId="302"/>
            <ac:picMk id="3" creationId="{E91E4333-384A-CC15-373D-B44B3D97E6E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5/12/2025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youtube.com/watch?v=bCz4OMemCcA&amp;t=1275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Attention is All You Need</a:t>
            </a:r>
          </a:p>
        </p:txBody>
      </p:sp>
      <p:sp>
        <p:nvSpPr>
          <p:cNvPr id="3" name="Subtitle 2"/>
          <p:cNvSpPr>
            <a:spLocks noGrp="1"/>
          </p:cNvSpPr>
          <p:nvPr>
            <p:ph type="subTitle" idx="1"/>
          </p:nvPr>
        </p:nvSpPr>
        <p:spPr/>
        <p:txBody>
          <a:bodyPr vert="horz" lIns="91440" tIns="45720" rIns="91440" bIns="45720" rtlCol="0" anchor="t">
            <a:normAutofit/>
          </a:bodyPr>
          <a:lstStyle/>
          <a:p>
            <a:r>
              <a:rPr lang="en-US" dirty="0"/>
              <a:t>Umar Jamil</a:t>
            </a:r>
          </a:p>
        </p:txBody>
      </p:sp>
      <p:sp>
        <p:nvSpPr>
          <p:cNvPr id="4" name="TextBox 3">
            <a:extLst>
              <a:ext uri="{FF2B5EF4-FFF2-40B4-BE49-F238E27FC236}">
                <a16:creationId xmlns:a16="http://schemas.microsoft.com/office/drawing/2014/main" id="{E3EE916B-3C02-7F33-DA02-730993612FC8}"/>
              </a:ext>
            </a:extLst>
          </p:cNvPr>
          <p:cNvSpPr txBox="1"/>
          <p:nvPr/>
        </p:nvSpPr>
        <p:spPr>
          <a:xfrm>
            <a:off x="2793304" y="6321469"/>
            <a:ext cx="66158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hlinkClick r:id="rId2"/>
              </a:rPr>
              <a:t>https://www.youtube.com/watch?v=bCz4OMemCcA&amp;t=1275s</a:t>
            </a:r>
            <a:endParaRPr lang="en-US" sz="1400"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0224A-86ED-370E-BD31-C52E518931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9101E2-79BE-5982-8722-8973A95DC787}"/>
              </a:ext>
            </a:extLst>
          </p:cNvPr>
          <p:cNvSpPr>
            <a:spLocks noGrp="1"/>
          </p:cNvSpPr>
          <p:nvPr>
            <p:ph type="title"/>
          </p:nvPr>
        </p:nvSpPr>
        <p:spPr/>
        <p:txBody>
          <a:bodyPr/>
          <a:lstStyle/>
          <a:p>
            <a:endParaRPr lang="en-US"/>
          </a:p>
        </p:txBody>
      </p:sp>
      <p:pic>
        <p:nvPicPr>
          <p:cNvPr id="10" name="Content Placeholder 9" descr="A diagram of a multicolored square&#10;&#10;AI-generated content may be incorrect.">
            <a:extLst>
              <a:ext uri="{FF2B5EF4-FFF2-40B4-BE49-F238E27FC236}">
                <a16:creationId xmlns:a16="http://schemas.microsoft.com/office/drawing/2014/main" id="{E49F7252-2526-BF13-2829-38CA90650AA3}"/>
              </a:ext>
            </a:extLst>
          </p:cNvPr>
          <p:cNvPicPr>
            <a:picLocks noGrp="1" noChangeAspect="1"/>
          </p:cNvPicPr>
          <p:nvPr>
            <p:ph idx="1"/>
          </p:nvPr>
        </p:nvPicPr>
        <p:blipFill>
          <a:blip r:embed="rId2"/>
          <a:stretch>
            <a:fillRect/>
          </a:stretch>
        </p:blipFill>
        <p:spPr>
          <a:xfrm>
            <a:off x="2271165" y="1825625"/>
            <a:ext cx="7649669" cy="4351338"/>
          </a:xfrm>
        </p:spPr>
      </p:pic>
    </p:spTree>
    <p:extLst>
      <p:ext uri="{BB962C8B-B14F-4D97-AF65-F5344CB8AC3E}">
        <p14:creationId xmlns:p14="http://schemas.microsoft.com/office/powerpoint/2010/main" val="686810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2CC48-3A24-6554-2D73-E34E976A01D8}"/>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D998BA8-5F82-301A-E50E-8274974E755B}"/>
              </a:ext>
            </a:extLst>
          </p:cNvPr>
          <p:cNvPicPr>
            <a:picLocks noGrp="1" noChangeAspect="1"/>
          </p:cNvPicPr>
          <p:nvPr>
            <p:ph idx="4294967295"/>
          </p:nvPr>
        </p:nvPicPr>
        <p:blipFill>
          <a:blip r:embed="rId2"/>
          <a:stretch>
            <a:fillRect/>
          </a:stretch>
        </p:blipFill>
        <p:spPr>
          <a:xfrm>
            <a:off x="293783" y="127191"/>
            <a:ext cx="11596285" cy="6600615"/>
          </a:xfrm>
        </p:spPr>
      </p:pic>
    </p:spTree>
    <p:extLst>
      <p:ext uri="{BB962C8B-B14F-4D97-AF65-F5344CB8AC3E}">
        <p14:creationId xmlns:p14="http://schemas.microsoft.com/office/powerpoint/2010/main" val="1229227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C65E11-6B2C-32B0-6BA5-4A6E6D4C5DFD}"/>
              </a:ext>
            </a:extLst>
          </p:cNvPr>
          <p:cNvSpPr>
            <a:spLocks noGrp="1"/>
          </p:cNvSpPr>
          <p:nvPr>
            <p:ph type="title"/>
          </p:nvPr>
        </p:nvSpPr>
        <p:spPr/>
        <p:txBody>
          <a:bodyPr/>
          <a:lstStyle/>
          <a:p>
            <a:r>
              <a:rPr lang="en-US"/>
              <a:t>What is Layer Normalization?</a:t>
            </a:r>
          </a:p>
        </p:txBody>
      </p:sp>
      <p:pic>
        <p:nvPicPr>
          <p:cNvPr id="5" name="Content Placeholder 4">
            <a:extLst>
              <a:ext uri="{FF2B5EF4-FFF2-40B4-BE49-F238E27FC236}">
                <a16:creationId xmlns:a16="http://schemas.microsoft.com/office/drawing/2014/main" id="{DD1524D0-B3DE-A9AA-BEBE-65798C27B58E}"/>
              </a:ext>
            </a:extLst>
          </p:cNvPr>
          <p:cNvPicPr>
            <a:picLocks noGrp="1" noChangeAspect="1"/>
          </p:cNvPicPr>
          <p:nvPr>
            <p:ph idx="1"/>
          </p:nvPr>
        </p:nvPicPr>
        <p:blipFill>
          <a:blip r:embed="rId2"/>
          <a:stretch>
            <a:fillRect/>
          </a:stretch>
        </p:blipFill>
        <p:spPr>
          <a:xfrm>
            <a:off x="838200" y="1977800"/>
            <a:ext cx="10515600" cy="4046987"/>
          </a:xfrm>
        </p:spPr>
      </p:pic>
    </p:spTree>
    <p:extLst>
      <p:ext uri="{BB962C8B-B14F-4D97-AF65-F5344CB8AC3E}">
        <p14:creationId xmlns:p14="http://schemas.microsoft.com/office/powerpoint/2010/main" val="3334903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software system&#10;&#10;AI-generated content may be incorrect.">
            <a:extLst>
              <a:ext uri="{FF2B5EF4-FFF2-40B4-BE49-F238E27FC236}">
                <a16:creationId xmlns:a16="http://schemas.microsoft.com/office/drawing/2014/main" id="{D9A71BAA-3152-387A-8CC3-2A2A92EE5253}"/>
              </a:ext>
            </a:extLst>
          </p:cNvPr>
          <p:cNvPicPr>
            <a:picLocks noChangeAspect="1"/>
          </p:cNvPicPr>
          <p:nvPr/>
        </p:nvPicPr>
        <p:blipFill>
          <a:blip r:embed="rId2"/>
          <a:stretch>
            <a:fillRect/>
          </a:stretch>
        </p:blipFill>
        <p:spPr>
          <a:xfrm>
            <a:off x="3321357" y="0"/>
            <a:ext cx="5549286" cy="6858000"/>
          </a:xfrm>
          <a:prstGeom prst="rect">
            <a:avLst/>
          </a:prstGeom>
        </p:spPr>
      </p:pic>
    </p:spTree>
    <p:extLst>
      <p:ext uri="{BB962C8B-B14F-4D97-AF65-F5344CB8AC3E}">
        <p14:creationId xmlns:p14="http://schemas.microsoft.com/office/powerpoint/2010/main" val="3555741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75F07-1AA4-036A-DAF6-1DCDE6882164}"/>
              </a:ext>
            </a:extLst>
          </p:cNvPr>
          <p:cNvSpPr>
            <a:spLocks noGrp="1"/>
          </p:cNvSpPr>
          <p:nvPr>
            <p:ph type="title"/>
          </p:nvPr>
        </p:nvSpPr>
        <p:spPr/>
        <p:txBody>
          <a:bodyPr/>
          <a:lstStyle/>
          <a:p>
            <a:r>
              <a:rPr lang="en-US" dirty="0"/>
              <a:t>Masked Multi-Head Attention</a:t>
            </a:r>
          </a:p>
        </p:txBody>
      </p:sp>
      <p:pic>
        <p:nvPicPr>
          <p:cNvPr id="4" name="Content Placeholder 3">
            <a:extLst>
              <a:ext uri="{FF2B5EF4-FFF2-40B4-BE49-F238E27FC236}">
                <a16:creationId xmlns:a16="http://schemas.microsoft.com/office/drawing/2014/main" id="{189E7A59-F9A2-A0A0-C3C1-DB1AF1BB8671}"/>
              </a:ext>
            </a:extLst>
          </p:cNvPr>
          <p:cNvPicPr>
            <a:picLocks noGrp="1" noChangeAspect="1"/>
          </p:cNvPicPr>
          <p:nvPr>
            <p:ph idx="1"/>
          </p:nvPr>
        </p:nvPicPr>
        <p:blipFill>
          <a:blip r:embed="rId2"/>
          <a:stretch>
            <a:fillRect/>
          </a:stretch>
        </p:blipFill>
        <p:spPr>
          <a:xfrm>
            <a:off x="1443606" y="1825625"/>
            <a:ext cx="9304787" cy="4351338"/>
          </a:xfrm>
        </p:spPr>
      </p:pic>
    </p:spTree>
    <p:extLst>
      <p:ext uri="{BB962C8B-B14F-4D97-AF65-F5344CB8AC3E}">
        <p14:creationId xmlns:p14="http://schemas.microsoft.com/office/powerpoint/2010/main" val="1642556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F8369-FB0A-6A58-335C-CCC065DDE2C8}"/>
              </a:ext>
            </a:extLst>
          </p:cNvPr>
          <p:cNvSpPr>
            <a:spLocks noGrp="1"/>
          </p:cNvSpPr>
          <p:nvPr>
            <p:ph type="title"/>
          </p:nvPr>
        </p:nvSpPr>
        <p:spPr/>
        <p:txBody>
          <a:bodyPr/>
          <a:lstStyle/>
          <a:p>
            <a:r>
              <a:rPr lang="en-US" dirty="0"/>
              <a:t>Training Example</a:t>
            </a:r>
          </a:p>
        </p:txBody>
      </p:sp>
      <p:sp>
        <p:nvSpPr>
          <p:cNvPr id="3" name="Content Placeholder 2">
            <a:extLst>
              <a:ext uri="{FF2B5EF4-FFF2-40B4-BE49-F238E27FC236}">
                <a16:creationId xmlns:a16="http://schemas.microsoft.com/office/drawing/2014/main" id="{7DCAEE15-7091-73AE-AF88-C3E4123C2B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37332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570F5-8752-8B29-010E-5AD71C6E4D9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355BEA8E-808F-9E65-320B-5A49DDDC40EB}"/>
              </a:ext>
            </a:extLst>
          </p:cNvPr>
          <p:cNvPicPr>
            <a:picLocks noGrp="1" noChangeAspect="1"/>
          </p:cNvPicPr>
          <p:nvPr>
            <p:ph idx="1"/>
          </p:nvPr>
        </p:nvPicPr>
        <p:blipFill>
          <a:blip r:embed="rId2"/>
          <a:stretch>
            <a:fillRect/>
          </a:stretch>
        </p:blipFill>
        <p:spPr>
          <a:xfrm>
            <a:off x="3390900" y="2386806"/>
            <a:ext cx="5410200" cy="3228975"/>
          </a:xfrm>
        </p:spPr>
      </p:pic>
    </p:spTree>
    <p:extLst>
      <p:ext uri="{BB962C8B-B14F-4D97-AF65-F5344CB8AC3E}">
        <p14:creationId xmlns:p14="http://schemas.microsoft.com/office/powerpoint/2010/main" val="871500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4DAB-2EC7-03D3-6DFB-D2FDA6ED1F53}"/>
              </a:ext>
            </a:extLst>
          </p:cNvPr>
          <p:cNvSpPr>
            <a:spLocks noGrp="1"/>
          </p:cNvSpPr>
          <p:nvPr>
            <p:ph type="title"/>
          </p:nvPr>
        </p:nvSpPr>
        <p:spPr/>
        <p:txBody>
          <a:bodyPr/>
          <a:lstStyle/>
          <a:p>
            <a:r>
              <a:rPr lang="en-US" dirty="0"/>
              <a:t>Prepend special tokens</a:t>
            </a:r>
          </a:p>
        </p:txBody>
      </p:sp>
      <p:pic>
        <p:nvPicPr>
          <p:cNvPr id="4" name="Content Placeholder 3" descr="A white and grey gradient&#10;&#10;AI-generated content may be incorrect.">
            <a:extLst>
              <a:ext uri="{FF2B5EF4-FFF2-40B4-BE49-F238E27FC236}">
                <a16:creationId xmlns:a16="http://schemas.microsoft.com/office/drawing/2014/main" id="{701BF26F-8C68-C444-EA62-88C464442B7A}"/>
              </a:ext>
            </a:extLst>
          </p:cNvPr>
          <p:cNvPicPr>
            <a:picLocks noGrp="1" noChangeAspect="1"/>
          </p:cNvPicPr>
          <p:nvPr>
            <p:ph idx="1"/>
          </p:nvPr>
        </p:nvPicPr>
        <p:blipFill>
          <a:blip r:embed="rId2"/>
          <a:stretch>
            <a:fillRect/>
          </a:stretch>
        </p:blipFill>
        <p:spPr>
          <a:xfrm>
            <a:off x="838200" y="1842210"/>
            <a:ext cx="10515600" cy="4318167"/>
          </a:xfrm>
        </p:spPr>
      </p:pic>
    </p:spTree>
    <p:extLst>
      <p:ext uri="{BB962C8B-B14F-4D97-AF65-F5344CB8AC3E}">
        <p14:creationId xmlns:p14="http://schemas.microsoft.com/office/powerpoint/2010/main" val="1069372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2EF02-04FC-9AA1-E72D-F6EBE7390F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15D220-F6D6-970F-AF79-36F6203DF32F}"/>
              </a:ext>
            </a:extLst>
          </p:cNvPr>
          <p:cNvSpPr>
            <a:spLocks noGrp="1"/>
          </p:cNvSpPr>
          <p:nvPr>
            <p:ph type="title"/>
          </p:nvPr>
        </p:nvSpPr>
        <p:spPr/>
        <p:txBody>
          <a:bodyPr/>
          <a:lstStyle/>
          <a:p>
            <a:r>
              <a:rPr lang="en-US" dirty="0"/>
              <a:t>The Encoder Output</a:t>
            </a:r>
          </a:p>
        </p:txBody>
      </p:sp>
      <p:pic>
        <p:nvPicPr>
          <p:cNvPr id="7" name="Content Placeholder 6" descr="A diagram of a computer&#10;&#10;AI-generated content may be incorrect.">
            <a:extLst>
              <a:ext uri="{FF2B5EF4-FFF2-40B4-BE49-F238E27FC236}">
                <a16:creationId xmlns:a16="http://schemas.microsoft.com/office/drawing/2014/main" id="{964132F2-C175-B186-E13A-8B1B94F2D16E}"/>
              </a:ext>
            </a:extLst>
          </p:cNvPr>
          <p:cNvPicPr>
            <a:picLocks noGrp="1" noChangeAspect="1"/>
          </p:cNvPicPr>
          <p:nvPr>
            <p:ph idx="1"/>
          </p:nvPr>
        </p:nvPicPr>
        <p:blipFill>
          <a:blip r:embed="rId2"/>
          <a:stretch>
            <a:fillRect/>
          </a:stretch>
        </p:blipFill>
        <p:spPr>
          <a:xfrm>
            <a:off x="873224" y="1825625"/>
            <a:ext cx="10445551" cy="4351338"/>
          </a:xfrm>
        </p:spPr>
      </p:pic>
      <p:sp>
        <p:nvSpPr>
          <p:cNvPr id="9" name="TextBox 8">
            <a:extLst>
              <a:ext uri="{FF2B5EF4-FFF2-40B4-BE49-F238E27FC236}">
                <a16:creationId xmlns:a16="http://schemas.microsoft.com/office/drawing/2014/main" id="{9306923A-CC7B-3C06-5865-4833FB133799}"/>
              </a:ext>
            </a:extLst>
          </p:cNvPr>
          <p:cNvSpPr txBox="1"/>
          <p:nvPr/>
        </p:nvSpPr>
        <p:spPr>
          <a:xfrm>
            <a:off x="840955" y="6349388"/>
            <a:ext cx="101520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ptos Display"/>
              </a:rPr>
              <a:t>The Encoder captures the meaning, the position and the Interactions with all the other words​</a:t>
            </a:r>
            <a:endParaRPr lang="en-US"/>
          </a:p>
        </p:txBody>
      </p:sp>
    </p:spTree>
    <p:extLst>
      <p:ext uri="{BB962C8B-B14F-4D97-AF65-F5344CB8AC3E}">
        <p14:creationId xmlns:p14="http://schemas.microsoft.com/office/powerpoint/2010/main" val="2019636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37E89-D65B-4C63-F24F-113A001DE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94BD61-D8BF-5707-2C07-2D537359CCA5}"/>
              </a:ext>
            </a:extLst>
          </p:cNvPr>
          <p:cNvSpPr>
            <a:spLocks noGrp="1"/>
          </p:cNvSpPr>
          <p:nvPr>
            <p:ph type="title"/>
          </p:nvPr>
        </p:nvSpPr>
        <p:spPr/>
        <p:txBody>
          <a:bodyPr>
            <a:normAutofit/>
          </a:bodyPr>
          <a:lstStyle/>
          <a:p>
            <a:r>
              <a:rPr lang="en-US" dirty="0"/>
              <a:t>Now the Decoding Procs</a:t>
            </a:r>
          </a:p>
        </p:txBody>
      </p:sp>
      <p:pic>
        <p:nvPicPr>
          <p:cNvPr id="7" name="Content Placeholder 6" descr="A computer screen with red marker on it&#10;&#10;AI-generated content may be incorrect.">
            <a:extLst>
              <a:ext uri="{FF2B5EF4-FFF2-40B4-BE49-F238E27FC236}">
                <a16:creationId xmlns:a16="http://schemas.microsoft.com/office/drawing/2014/main" id="{50B005BC-B81A-53AD-4988-48ED9F069C8C}"/>
              </a:ext>
            </a:extLst>
          </p:cNvPr>
          <p:cNvPicPr>
            <a:picLocks noGrp="1" noChangeAspect="1"/>
          </p:cNvPicPr>
          <p:nvPr>
            <p:ph idx="1"/>
          </p:nvPr>
        </p:nvPicPr>
        <p:blipFill>
          <a:blip r:embed="rId2"/>
          <a:stretch>
            <a:fillRect/>
          </a:stretch>
        </p:blipFill>
        <p:spPr>
          <a:xfrm>
            <a:off x="873224" y="1825625"/>
            <a:ext cx="10445551" cy="4351338"/>
          </a:xfrm>
        </p:spPr>
      </p:pic>
    </p:spTree>
    <p:extLst>
      <p:ext uri="{BB962C8B-B14F-4D97-AF65-F5344CB8AC3E}">
        <p14:creationId xmlns:p14="http://schemas.microsoft.com/office/powerpoint/2010/main" val="498579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A1FF6-76EF-097F-A3A2-387DE0BB2198}"/>
              </a:ext>
            </a:extLst>
          </p:cNvPr>
          <p:cNvSpPr>
            <a:spLocks noGrp="1"/>
          </p:cNvSpPr>
          <p:nvPr>
            <p:ph type="title"/>
          </p:nvPr>
        </p:nvSpPr>
        <p:spPr/>
        <p:txBody>
          <a:bodyPr/>
          <a:lstStyle/>
          <a:p>
            <a:r>
              <a:rPr lang="en-US"/>
              <a:t>Convert Words into Numbers</a:t>
            </a:r>
            <a:br>
              <a:rPr lang="en-US" dirty="0"/>
            </a:br>
            <a:r>
              <a:rPr lang="en-US"/>
              <a:t>Sentence -&gt; Tokens -&gt; Ids -&gt; Embeddings</a:t>
            </a:r>
          </a:p>
        </p:txBody>
      </p:sp>
      <p:pic>
        <p:nvPicPr>
          <p:cNvPr id="4" name="Content Placeholder 3">
            <a:extLst>
              <a:ext uri="{FF2B5EF4-FFF2-40B4-BE49-F238E27FC236}">
                <a16:creationId xmlns:a16="http://schemas.microsoft.com/office/drawing/2014/main" id="{4AA1D69B-8DD3-D235-586C-5365774689FF}"/>
              </a:ext>
            </a:extLst>
          </p:cNvPr>
          <p:cNvPicPr>
            <a:picLocks noGrp="1" noChangeAspect="1"/>
          </p:cNvPicPr>
          <p:nvPr>
            <p:ph idx="1"/>
          </p:nvPr>
        </p:nvPicPr>
        <p:blipFill>
          <a:blip r:embed="rId2"/>
          <a:stretch>
            <a:fillRect/>
          </a:stretch>
        </p:blipFill>
        <p:spPr>
          <a:xfrm>
            <a:off x="1074734" y="1825625"/>
            <a:ext cx="10042531" cy="4351338"/>
          </a:xfrm>
        </p:spPr>
      </p:pic>
    </p:spTree>
    <p:extLst>
      <p:ext uri="{BB962C8B-B14F-4D97-AF65-F5344CB8AC3E}">
        <p14:creationId xmlns:p14="http://schemas.microsoft.com/office/powerpoint/2010/main" val="3704117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5F90F-98BC-390D-6D23-D57BB27B92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B9B8B6-AF21-0F95-C786-41F99BC6AD86}"/>
              </a:ext>
            </a:extLst>
          </p:cNvPr>
          <p:cNvSpPr>
            <a:spLocks noGrp="1"/>
          </p:cNvSpPr>
          <p:nvPr>
            <p:ph type="title"/>
          </p:nvPr>
        </p:nvSpPr>
        <p:spPr/>
        <p:txBody>
          <a:bodyPr/>
          <a:lstStyle/>
          <a:p>
            <a:endParaRPr lang="en-US"/>
          </a:p>
        </p:txBody>
      </p:sp>
      <p:pic>
        <p:nvPicPr>
          <p:cNvPr id="10" name="Content Placeholder 9" descr="A computer screen shot of a computer&#10;&#10;AI-generated content may be incorrect.">
            <a:extLst>
              <a:ext uri="{FF2B5EF4-FFF2-40B4-BE49-F238E27FC236}">
                <a16:creationId xmlns:a16="http://schemas.microsoft.com/office/drawing/2014/main" id="{4C70010D-E04B-EB06-D6BB-5251E8A31873}"/>
              </a:ext>
            </a:extLst>
          </p:cNvPr>
          <p:cNvPicPr>
            <a:picLocks noGrp="1" noChangeAspect="1"/>
          </p:cNvPicPr>
          <p:nvPr>
            <p:ph idx="1"/>
          </p:nvPr>
        </p:nvPicPr>
        <p:blipFill>
          <a:blip r:embed="rId2"/>
          <a:stretch>
            <a:fillRect/>
          </a:stretch>
        </p:blipFill>
        <p:spPr>
          <a:xfrm>
            <a:off x="838200" y="1954810"/>
            <a:ext cx="10515600" cy="4092968"/>
          </a:xfrm>
        </p:spPr>
      </p:pic>
    </p:spTree>
    <p:extLst>
      <p:ext uri="{BB962C8B-B14F-4D97-AF65-F5344CB8AC3E}">
        <p14:creationId xmlns:p14="http://schemas.microsoft.com/office/powerpoint/2010/main" val="3420385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D2CE9-0A68-8B4C-4E39-5EED98711D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6D3BD-155D-B3E4-A7BB-9B15FBB032B8}"/>
              </a:ext>
            </a:extLst>
          </p:cNvPr>
          <p:cNvSpPr>
            <a:spLocks noGrp="1"/>
          </p:cNvSpPr>
          <p:nvPr>
            <p:ph type="title"/>
          </p:nvPr>
        </p:nvSpPr>
        <p:spPr/>
        <p:txBody>
          <a:bodyPr/>
          <a:lstStyle/>
          <a:p>
            <a:endParaRPr lang="en-US"/>
          </a:p>
        </p:txBody>
      </p:sp>
      <p:pic>
        <p:nvPicPr>
          <p:cNvPr id="8" name="Content Placeholder 7" descr="A diagram of a decoder&#10;&#10;AI-generated content may be incorrect.">
            <a:extLst>
              <a:ext uri="{FF2B5EF4-FFF2-40B4-BE49-F238E27FC236}">
                <a16:creationId xmlns:a16="http://schemas.microsoft.com/office/drawing/2014/main" id="{B487D0D4-A935-9370-5C4B-1C38EFC92A7E}"/>
              </a:ext>
            </a:extLst>
          </p:cNvPr>
          <p:cNvPicPr>
            <a:picLocks noGrp="1" noChangeAspect="1"/>
          </p:cNvPicPr>
          <p:nvPr>
            <p:ph idx="1"/>
          </p:nvPr>
        </p:nvPicPr>
        <p:blipFill>
          <a:blip r:embed="rId2"/>
          <a:stretch>
            <a:fillRect/>
          </a:stretch>
        </p:blipFill>
        <p:spPr>
          <a:xfrm>
            <a:off x="838200" y="2014690"/>
            <a:ext cx="10515600" cy="3973207"/>
          </a:xfrm>
        </p:spPr>
      </p:pic>
    </p:spTree>
    <p:extLst>
      <p:ext uri="{BB962C8B-B14F-4D97-AF65-F5344CB8AC3E}">
        <p14:creationId xmlns:p14="http://schemas.microsoft.com/office/powerpoint/2010/main" val="1820083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2A6AB-3FC4-D4CC-6137-1D4FEDDA8F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23D07C-08AF-D2D4-0D97-BE4702DDB873}"/>
              </a:ext>
            </a:extLst>
          </p:cNvPr>
          <p:cNvSpPr>
            <a:spLocks noGrp="1"/>
          </p:cNvSpPr>
          <p:nvPr>
            <p:ph type="title"/>
          </p:nvPr>
        </p:nvSpPr>
        <p:spPr/>
        <p:txBody>
          <a:bodyPr/>
          <a:lstStyle/>
          <a:p>
            <a:r>
              <a:rPr lang="en-US" dirty="0"/>
              <a:t>The Output of the Big Decoder Wolck will be a Matrix just like in the Encoder</a:t>
            </a:r>
          </a:p>
        </p:txBody>
      </p:sp>
      <p:pic>
        <p:nvPicPr>
          <p:cNvPr id="7" name="Content Placeholder 6" descr="A diagram of a decoder&#10;&#10;AI-generated content may be incorrect.">
            <a:extLst>
              <a:ext uri="{FF2B5EF4-FFF2-40B4-BE49-F238E27FC236}">
                <a16:creationId xmlns:a16="http://schemas.microsoft.com/office/drawing/2014/main" id="{974551C7-6E31-4B36-25A9-A79F3BEA9BE4}"/>
              </a:ext>
            </a:extLst>
          </p:cNvPr>
          <p:cNvPicPr>
            <a:picLocks noGrp="1" noChangeAspect="1"/>
          </p:cNvPicPr>
          <p:nvPr>
            <p:ph idx="1"/>
          </p:nvPr>
        </p:nvPicPr>
        <p:blipFill>
          <a:blip r:embed="rId2"/>
          <a:stretch>
            <a:fillRect/>
          </a:stretch>
        </p:blipFill>
        <p:spPr>
          <a:xfrm>
            <a:off x="838200" y="2014690"/>
            <a:ext cx="10515600" cy="3973207"/>
          </a:xfrm>
        </p:spPr>
      </p:pic>
    </p:spTree>
    <p:extLst>
      <p:ext uri="{BB962C8B-B14F-4D97-AF65-F5344CB8AC3E}">
        <p14:creationId xmlns:p14="http://schemas.microsoft.com/office/powerpoint/2010/main" val="3089257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06A5D-9058-9C2D-72B5-2B449FEE17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5C5CBA-BCAC-03A8-6268-DF8F10D0ED59}"/>
              </a:ext>
            </a:extLst>
          </p:cNvPr>
          <p:cNvSpPr>
            <a:spLocks noGrp="1"/>
          </p:cNvSpPr>
          <p:nvPr>
            <p:ph type="title"/>
          </p:nvPr>
        </p:nvSpPr>
        <p:spPr/>
        <p:txBody>
          <a:bodyPr>
            <a:normAutofit/>
          </a:bodyPr>
          <a:lstStyle/>
          <a:p>
            <a:r>
              <a:rPr lang="en-US" sz="3600" dirty="0"/>
              <a:t>We Use a Linear Layer to Map the Decoder Output to the Vocabulary</a:t>
            </a:r>
          </a:p>
        </p:txBody>
      </p:sp>
      <p:pic>
        <p:nvPicPr>
          <p:cNvPr id="7" name="Content Placeholder 6" descr="A diagram of a device&#10;&#10;AI-generated content may be incorrect.">
            <a:extLst>
              <a:ext uri="{FF2B5EF4-FFF2-40B4-BE49-F238E27FC236}">
                <a16:creationId xmlns:a16="http://schemas.microsoft.com/office/drawing/2014/main" id="{83F0A1F5-6B0E-B726-326F-C5646D9873AA}"/>
              </a:ext>
            </a:extLst>
          </p:cNvPr>
          <p:cNvPicPr>
            <a:picLocks noGrp="1" noChangeAspect="1"/>
          </p:cNvPicPr>
          <p:nvPr>
            <p:ph idx="1"/>
          </p:nvPr>
        </p:nvPicPr>
        <p:blipFill>
          <a:blip r:embed="rId2"/>
          <a:stretch>
            <a:fillRect/>
          </a:stretch>
        </p:blipFill>
        <p:spPr>
          <a:xfrm>
            <a:off x="838200" y="2014690"/>
            <a:ext cx="10515600" cy="3973207"/>
          </a:xfrm>
        </p:spPr>
      </p:pic>
    </p:spTree>
    <p:extLst>
      <p:ext uri="{BB962C8B-B14F-4D97-AF65-F5344CB8AC3E}">
        <p14:creationId xmlns:p14="http://schemas.microsoft.com/office/powerpoint/2010/main" val="306640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3EBF8-3539-6035-089D-15FF4B4103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3202A7-C381-0F1E-ADB9-115953CEBEDC}"/>
              </a:ext>
            </a:extLst>
          </p:cNvPr>
          <p:cNvSpPr>
            <a:spLocks noGrp="1"/>
          </p:cNvSpPr>
          <p:nvPr>
            <p:ph type="title"/>
          </p:nvPr>
        </p:nvSpPr>
        <p:spPr/>
        <p:txBody>
          <a:bodyPr>
            <a:normAutofit/>
          </a:bodyPr>
          <a:lstStyle/>
          <a:p>
            <a:r>
              <a:rPr lang="en-US" sz="3600" dirty="0"/>
              <a:t>Use the </a:t>
            </a:r>
            <a:r>
              <a:rPr lang="en-US" sz="3600" dirty="0" err="1"/>
              <a:t>Softmax</a:t>
            </a:r>
            <a:r>
              <a:rPr lang="en-US" sz="3600" dirty="0"/>
              <a:t> to Convert Outputs into Probabilities</a:t>
            </a:r>
          </a:p>
        </p:txBody>
      </p:sp>
      <p:pic>
        <p:nvPicPr>
          <p:cNvPr id="4" name="Content Placeholder 3" descr="A diagram of a machine&#10;&#10;AI-generated content may be incorrect.">
            <a:extLst>
              <a:ext uri="{FF2B5EF4-FFF2-40B4-BE49-F238E27FC236}">
                <a16:creationId xmlns:a16="http://schemas.microsoft.com/office/drawing/2014/main" id="{FAA87196-E5CF-21BF-B008-BCAB54678A0C}"/>
              </a:ext>
            </a:extLst>
          </p:cNvPr>
          <p:cNvPicPr>
            <a:picLocks noGrp="1" noChangeAspect="1"/>
          </p:cNvPicPr>
          <p:nvPr>
            <p:ph idx="1"/>
          </p:nvPr>
        </p:nvPicPr>
        <p:blipFill>
          <a:blip r:embed="rId2"/>
          <a:stretch>
            <a:fillRect/>
          </a:stretch>
        </p:blipFill>
        <p:spPr>
          <a:xfrm>
            <a:off x="1279020" y="1825625"/>
            <a:ext cx="9633959" cy="4351338"/>
          </a:xfrm>
        </p:spPr>
      </p:pic>
    </p:spTree>
    <p:extLst>
      <p:ext uri="{BB962C8B-B14F-4D97-AF65-F5344CB8AC3E}">
        <p14:creationId xmlns:p14="http://schemas.microsoft.com/office/powerpoint/2010/main" val="2390182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7BA35-E103-E646-2C6A-E2DBEF29E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9CC93-7C41-CE28-4C79-EBEFB1A887FA}"/>
              </a:ext>
            </a:extLst>
          </p:cNvPr>
          <p:cNvSpPr>
            <a:spLocks noGrp="1"/>
          </p:cNvSpPr>
          <p:nvPr>
            <p:ph type="title"/>
          </p:nvPr>
        </p:nvSpPr>
        <p:spPr/>
        <p:txBody>
          <a:bodyPr/>
          <a:lstStyle/>
          <a:p>
            <a:r>
              <a:rPr lang="en-US" dirty="0"/>
              <a:t>Then Compute the Loss</a:t>
            </a:r>
          </a:p>
        </p:txBody>
      </p:sp>
      <p:pic>
        <p:nvPicPr>
          <p:cNvPr id="4" name="Content Placeholder 3" descr="A diagram of a software flowchart&#10;&#10;AI-generated content may be incorrect.">
            <a:extLst>
              <a:ext uri="{FF2B5EF4-FFF2-40B4-BE49-F238E27FC236}">
                <a16:creationId xmlns:a16="http://schemas.microsoft.com/office/drawing/2014/main" id="{EE47ED22-4BEA-FCB9-B63C-7A04CA43B267}"/>
              </a:ext>
            </a:extLst>
          </p:cNvPr>
          <p:cNvPicPr>
            <a:picLocks noGrp="1" noChangeAspect="1"/>
          </p:cNvPicPr>
          <p:nvPr>
            <p:ph idx="1"/>
          </p:nvPr>
        </p:nvPicPr>
        <p:blipFill>
          <a:blip r:embed="rId2"/>
          <a:stretch>
            <a:fillRect/>
          </a:stretch>
        </p:blipFill>
        <p:spPr>
          <a:xfrm>
            <a:off x="1798469" y="1825625"/>
            <a:ext cx="8595062" cy="4351338"/>
          </a:xfrm>
        </p:spPr>
      </p:pic>
    </p:spTree>
    <p:extLst>
      <p:ext uri="{BB962C8B-B14F-4D97-AF65-F5344CB8AC3E}">
        <p14:creationId xmlns:p14="http://schemas.microsoft.com/office/powerpoint/2010/main" val="1783301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B010A-9F95-5A43-CCF9-A7CF988E20EE}"/>
              </a:ext>
            </a:extLst>
          </p:cNvPr>
          <p:cNvSpPr>
            <a:spLocks noGrp="1"/>
          </p:cNvSpPr>
          <p:nvPr>
            <p:ph type="title"/>
          </p:nvPr>
        </p:nvSpPr>
        <p:spPr/>
        <p:txBody>
          <a:bodyPr>
            <a:normAutofit/>
          </a:bodyPr>
          <a:lstStyle/>
          <a:p>
            <a:r>
              <a:rPr lang="en-US" sz="4000" dirty="0"/>
              <a:t>It All happened in One Time Step Not Like RNNs</a:t>
            </a:r>
          </a:p>
        </p:txBody>
      </p:sp>
      <p:pic>
        <p:nvPicPr>
          <p:cNvPr id="4" name="Content Placeholder 3">
            <a:extLst>
              <a:ext uri="{FF2B5EF4-FFF2-40B4-BE49-F238E27FC236}">
                <a16:creationId xmlns:a16="http://schemas.microsoft.com/office/drawing/2014/main" id="{D6C11256-26F9-EAF6-318A-CA414B119916}"/>
              </a:ext>
            </a:extLst>
          </p:cNvPr>
          <p:cNvPicPr>
            <a:picLocks noGrp="1" noChangeAspect="1"/>
          </p:cNvPicPr>
          <p:nvPr>
            <p:ph idx="1"/>
          </p:nvPr>
        </p:nvPicPr>
        <p:blipFill>
          <a:blip r:embed="rId2"/>
          <a:stretch>
            <a:fillRect/>
          </a:stretch>
        </p:blipFill>
        <p:spPr>
          <a:xfrm>
            <a:off x="1798469" y="1825625"/>
            <a:ext cx="8595062" cy="4351338"/>
          </a:xfrm>
        </p:spPr>
      </p:pic>
    </p:spTree>
    <p:extLst>
      <p:ext uri="{BB962C8B-B14F-4D97-AF65-F5344CB8AC3E}">
        <p14:creationId xmlns:p14="http://schemas.microsoft.com/office/powerpoint/2010/main" val="3217756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CEE0-8476-0470-064C-663B69831FDD}"/>
              </a:ext>
            </a:extLst>
          </p:cNvPr>
          <p:cNvSpPr>
            <a:spLocks noGrp="1"/>
          </p:cNvSpPr>
          <p:nvPr>
            <p:ph type="title"/>
          </p:nvPr>
        </p:nvSpPr>
        <p:spPr/>
        <p:txBody>
          <a:bodyPr/>
          <a:lstStyle/>
          <a:p>
            <a:r>
              <a:rPr lang="en-US" dirty="0"/>
              <a:t>How Inference Work</a:t>
            </a:r>
          </a:p>
        </p:txBody>
      </p:sp>
      <p:sp>
        <p:nvSpPr>
          <p:cNvPr id="3" name="Content Placeholder 2">
            <a:extLst>
              <a:ext uri="{FF2B5EF4-FFF2-40B4-BE49-F238E27FC236}">
                <a16:creationId xmlns:a16="http://schemas.microsoft.com/office/drawing/2014/main" id="{928C8143-51E3-A493-98BA-F3C842F93A4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27562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9E9C8-7B5E-3D24-FC0C-B90185AB44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D0F1F0-5A24-7EE6-45EB-1951FF40D72A}"/>
              </a:ext>
            </a:extLst>
          </p:cNvPr>
          <p:cNvSpPr>
            <a:spLocks noGrp="1"/>
          </p:cNvSpPr>
          <p:nvPr>
            <p:ph type="title"/>
          </p:nvPr>
        </p:nvSpPr>
        <p:spPr/>
        <p:txBody>
          <a:bodyPr>
            <a:normAutofit/>
          </a:bodyPr>
          <a:lstStyle/>
          <a:p>
            <a:r>
              <a:rPr lang="en-US" sz="3600" dirty="0"/>
              <a:t>We Want to Translate the English Sentence into Italian</a:t>
            </a:r>
          </a:p>
        </p:txBody>
      </p:sp>
      <p:pic>
        <p:nvPicPr>
          <p:cNvPr id="4" name="Content Placeholder 3">
            <a:extLst>
              <a:ext uri="{FF2B5EF4-FFF2-40B4-BE49-F238E27FC236}">
                <a16:creationId xmlns:a16="http://schemas.microsoft.com/office/drawing/2014/main" id="{BA42558F-767F-F002-8E3C-D5AE18883EC2}"/>
              </a:ext>
            </a:extLst>
          </p:cNvPr>
          <p:cNvPicPr>
            <a:picLocks noGrp="1" noChangeAspect="1"/>
          </p:cNvPicPr>
          <p:nvPr>
            <p:ph idx="1"/>
          </p:nvPr>
        </p:nvPicPr>
        <p:blipFill>
          <a:blip r:embed="rId2"/>
          <a:stretch>
            <a:fillRect/>
          </a:stretch>
        </p:blipFill>
        <p:spPr>
          <a:xfrm>
            <a:off x="3343275" y="2439194"/>
            <a:ext cx="5505450" cy="3124200"/>
          </a:xfrm>
        </p:spPr>
      </p:pic>
    </p:spTree>
    <p:extLst>
      <p:ext uri="{BB962C8B-B14F-4D97-AF65-F5344CB8AC3E}">
        <p14:creationId xmlns:p14="http://schemas.microsoft.com/office/powerpoint/2010/main" val="288952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C3D1A-B381-B5A8-17BB-AECD981EB6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C05A9C-F0DA-745A-E2CD-C47C1F4C0127}"/>
              </a:ext>
            </a:extLst>
          </p:cNvPr>
          <p:cNvSpPr>
            <a:spLocks noGrp="1"/>
          </p:cNvSpPr>
          <p:nvPr>
            <p:ph type="title"/>
          </p:nvPr>
        </p:nvSpPr>
        <p:spPr/>
        <p:txBody>
          <a:bodyPr>
            <a:normAutofit/>
          </a:bodyPr>
          <a:lstStyle/>
          <a:p>
            <a:r>
              <a:rPr lang="en-US" sz="3600" dirty="0"/>
              <a:t>We Prepare the Encoder, We Add the Special Tokens to the Sentence</a:t>
            </a:r>
          </a:p>
        </p:txBody>
      </p:sp>
      <p:pic>
        <p:nvPicPr>
          <p:cNvPr id="4" name="Content Placeholder 3" descr="A white background with black text&#10;&#10;AI-generated content may be incorrect.">
            <a:extLst>
              <a:ext uri="{FF2B5EF4-FFF2-40B4-BE49-F238E27FC236}">
                <a16:creationId xmlns:a16="http://schemas.microsoft.com/office/drawing/2014/main" id="{108CE5E7-9D0C-2384-C7E2-3DB6DCC47092}"/>
              </a:ext>
            </a:extLst>
          </p:cNvPr>
          <p:cNvPicPr>
            <a:picLocks noGrp="1" noChangeAspect="1"/>
          </p:cNvPicPr>
          <p:nvPr>
            <p:ph idx="1"/>
          </p:nvPr>
        </p:nvPicPr>
        <p:blipFill>
          <a:blip r:embed="rId2"/>
          <a:stretch>
            <a:fillRect/>
          </a:stretch>
        </p:blipFill>
        <p:spPr>
          <a:xfrm>
            <a:off x="1681642" y="1825625"/>
            <a:ext cx="8828715" cy="4351338"/>
          </a:xfrm>
        </p:spPr>
      </p:pic>
    </p:spTree>
    <p:extLst>
      <p:ext uri="{BB962C8B-B14F-4D97-AF65-F5344CB8AC3E}">
        <p14:creationId xmlns:p14="http://schemas.microsoft.com/office/powerpoint/2010/main" val="1556105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E3A75-0544-32EC-D569-580A40165917}"/>
              </a:ext>
            </a:extLst>
          </p:cNvPr>
          <p:cNvSpPr>
            <a:spLocks noGrp="1"/>
          </p:cNvSpPr>
          <p:nvPr>
            <p:ph type="title"/>
          </p:nvPr>
        </p:nvSpPr>
        <p:spPr/>
        <p:txBody>
          <a:bodyPr/>
          <a:lstStyle/>
          <a:p>
            <a:r>
              <a:rPr lang="en-US" dirty="0"/>
              <a:t>Add Positional Encoding</a:t>
            </a:r>
          </a:p>
        </p:txBody>
      </p:sp>
      <p:pic>
        <p:nvPicPr>
          <p:cNvPr id="6" name="Content Placeholder 5" descr="A screenshot of a computer&#10;&#10;AI-generated content may be incorrect.">
            <a:extLst>
              <a:ext uri="{FF2B5EF4-FFF2-40B4-BE49-F238E27FC236}">
                <a16:creationId xmlns:a16="http://schemas.microsoft.com/office/drawing/2014/main" id="{7A2EC95A-B5DE-81EB-60D9-E6BDC7F4B0FB}"/>
              </a:ext>
            </a:extLst>
          </p:cNvPr>
          <p:cNvPicPr>
            <a:picLocks noGrp="1" noChangeAspect="1"/>
          </p:cNvPicPr>
          <p:nvPr>
            <p:ph idx="1"/>
          </p:nvPr>
        </p:nvPicPr>
        <p:blipFill>
          <a:blip r:embed="rId2"/>
          <a:stretch>
            <a:fillRect/>
          </a:stretch>
        </p:blipFill>
        <p:spPr>
          <a:xfrm>
            <a:off x="838200" y="1867563"/>
            <a:ext cx="10515600" cy="4267461"/>
          </a:xfrm>
        </p:spPr>
      </p:pic>
    </p:spTree>
    <p:extLst>
      <p:ext uri="{BB962C8B-B14F-4D97-AF65-F5344CB8AC3E}">
        <p14:creationId xmlns:p14="http://schemas.microsoft.com/office/powerpoint/2010/main" val="3474411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CF45A-31F4-134C-27BC-6AE147EA2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9CD04E-DB2E-51D1-B882-AD7EF24411D9}"/>
              </a:ext>
            </a:extLst>
          </p:cNvPr>
          <p:cNvSpPr>
            <a:spLocks noGrp="1"/>
          </p:cNvSpPr>
          <p:nvPr>
            <p:ph type="title"/>
          </p:nvPr>
        </p:nvSpPr>
        <p:spPr/>
        <p:txBody>
          <a:bodyPr>
            <a:normAutofit/>
          </a:bodyPr>
          <a:lstStyle/>
          <a:p>
            <a:r>
              <a:rPr lang="en-US" dirty="0"/>
              <a:t>We Do the Encoding</a:t>
            </a:r>
          </a:p>
        </p:txBody>
      </p:sp>
      <p:pic>
        <p:nvPicPr>
          <p:cNvPr id="4" name="Content Placeholder 3" descr="A white and grey gradient&#10;&#10;AI-generated content may be incorrect.">
            <a:extLst>
              <a:ext uri="{FF2B5EF4-FFF2-40B4-BE49-F238E27FC236}">
                <a16:creationId xmlns:a16="http://schemas.microsoft.com/office/drawing/2014/main" id="{C636ED3C-B274-9EFB-A1F9-40CF6EED2302}"/>
              </a:ext>
            </a:extLst>
          </p:cNvPr>
          <p:cNvPicPr>
            <a:picLocks noGrp="1" noChangeAspect="1"/>
          </p:cNvPicPr>
          <p:nvPr>
            <p:ph idx="1"/>
          </p:nvPr>
        </p:nvPicPr>
        <p:blipFill>
          <a:blip r:embed="rId2"/>
          <a:stretch>
            <a:fillRect/>
          </a:stretch>
        </p:blipFill>
        <p:spPr>
          <a:xfrm>
            <a:off x="838200" y="1840089"/>
            <a:ext cx="10515600" cy="4322409"/>
          </a:xfrm>
        </p:spPr>
      </p:pic>
      <p:sp>
        <p:nvSpPr>
          <p:cNvPr id="5" name="TextBox 4">
            <a:extLst>
              <a:ext uri="{FF2B5EF4-FFF2-40B4-BE49-F238E27FC236}">
                <a16:creationId xmlns:a16="http://schemas.microsoft.com/office/drawing/2014/main" id="{FD587DF3-A2BF-D455-FE6C-7861EE9D5795}"/>
              </a:ext>
            </a:extLst>
          </p:cNvPr>
          <p:cNvSpPr txBox="1"/>
          <p:nvPr/>
        </p:nvSpPr>
        <p:spPr>
          <a:xfrm>
            <a:off x="840955" y="6349388"/>
            <a:ext cx="101520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ptos Display"/>
              </a:rPr>
              <a:t>The Encoder captures the meaning, the position and the Interactions with all the other words​</a:t>
            </a:r>
            <a:endParaRPr lang="en-US"/>
          </a:p>
        </p:txBody>
      </p:sp>
    </p:spTree>
    <p:extLst>
      <p:ext uri="{BB962C8B-B14F-4D97-AF65-F5344CB8AC3E}">
        <p14:creationId xmlns:p14="http://schemas.microsoft.com/office/powerpoint/2010/main" val="884039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9EFD3-40B6-5C2F-0928-3A601A674F18}"/>
              </a:ext>
            </a:extLst>
          </p:cNvPr>
          <p:cNvSpPr>
            <a:spLocks noGrp="1"/>
          </p:cNvSpPr>
          <p:nvPr>
            <p:ph type="title"/>
          </p:nvPr>
        </p:nvSpPr>
        <p:spPr/>
        <p:txBody>
          <a:bodyPr/>
          <a:lstStyle/>
          <a:p>
            <a:r>
              <a:rPr lang="en-US" dirty="0"/>
              <a:t>The Decoder Process</a:t>
            </a:r>
          </a:p>
        </p:txBody>
      </p:sp>
      <p:sp>
        <p:nvSpPr>
          <p:cNvPr id="3" name="Content Placeholder 2">
            <a:extLst>
              <a:ext uri="{FF2B5EF4-FFF2-40B4-BE49-F238E27FC236}">
                <a16:creationId xmlns:a16="http://schemas.microsoft.com/office/drawing/2014/main" id="{4808B895-6167-4BE5-BE76-C4E9859B98AA}"/>
              </a:ext>
            </a:extLst>
          </p:cNvPr>
          <p:cNvSpPr>
            <a:spLocks noGrp="1"/>
          </p:cNvSpPr>
          <p:nvPr>
            <p:ph idx="1"/>
          </p:nvPr>
        </p:nvSpPr>
        <p:spPr>
          <a:xfrm>
            <a:off x="737212" y="6241552"/>
            <a:ext cx="10515600" cy="330182"/>
          </a:xfrm>
        </p:spPr>
        <p:txBody>
          <a:bodyPr vert="horz" lIns="91440" tIns="45720" rIns="91440" bIns="45720" rtlCol="0" anchor="t">
            <a:normAutofit lnSpcReduction="10000"/>
          </a:bodyPr>
          <a:lstStyle/>
          <a:p>
            <a:pPr marL="0" indent="0">
              <a:buNone/>
            </a:pPr>
            <a:r>
              <a:rPr lang="en-US" sz="1800" dirty="0"/>
              <a:t>For the decoder, we just give the start of sentence token, and pad the input to the input length</a:t>
            </a:r>
            <a:endParaRPr lang="en-US"/>
          </a:p>
        </p:txBody>
      </p:sp>
      <p:pic>
        <p:nvPicPr>
          <p:cNvPr id="5" name="Picture 4" descr="A white background with black text&#10;&#10;AI-generated content may be incorrect.">
            <a:extLst>
              <a:ext uri="{FF2B5EF4-FFF2-40B4-BE49-F238E27FC236}">
                <a16:creationId xmlns:a16="http://schemas.microsoft.com/office/drawing/2014/main" id="{DEF4D89B-E8F6-4D31-2A25-8343589C2386}"/>
              </a:ext>
            </a:extLst>
          </p:cNvPr>
          <p:cNvPicPr>
            <a:picLocks noChangeAspect="1"/>
          </p:cNvPicPr>
          <p:nvPr/>
        </p:nvPicPr>
        <p:blipFill>
          <a:blip r:embed="rId2"/>
          <a:stretch>
            <a:fillRect/>
          </a:stretch>
        </p:blipFill>
        <p:spPr>
          <a:xfrm>
            <a:off x="0" y="1475627"/>
            <a:ext cx="12192000" cy="4549396"/>
          </a:xfrm>
          <a:prstGeom prst="rect">
            <a:avLst/>
          </a:prstGeom>
        </p:spPr>
      </p:pic>
    </p:spTree>
    <p:extLst>
      <p:ext uri="{BB962C8B-B14F-4D97-AF65-F5344CB8AC3E}">
        <p14:creationId xmlns:p14="http://schemas.microsoft.com/office/powerpoint/2010/main" val="995670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1AE24-3EA1-1116-9A2F-51887C2A3B4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39F9FE-7712-BB05-661F-F343A5A31305}"/>
              </a:ext>
            </a:extLst>
          </p:cNvPr>
          <p:cNvSpPr>
            <a:spLocks noGrp="1"/>
          </p:cNvSpPr>
          <p:nvPr>
            <p:ph idx="4294967295"/>
          </p:nvPr>
        </p:nvSpPr>
        <p:spPr>
          <a:xfrm>
            <a:off x="0" y="5892800"/>
            <a:ext cx="10515600" cy="558800"/>
          </a:xfrm>
        </p:spPr>
        <p:txBody>
          <a:bodyPr vert="horz" lIns="91440" tIns="45720" rIns="91440" bIns="45720" rtlCol="0" anchor="t">
            <a:normAutofit fontScale="70000" lnSpcReduction="20000"/>
          </a:bodyPr>
          <a:lstStyle/>
          <a:p>
            <a:pPr marL="0" indent="0">
              <a:buNone/>
            </a:pPr>
            <a:r>
              <a:rPr lang="en-US" dirty="0"/>
              <a:t>The decoder will process the input and at certain stage it will receive the Keys and the Values (Cross Attention) from the Encoder.</a:t>
            </a:r>
          </a:p>
        </p:txBody>
      </p:sp>
      <p:pic>
        <p:nvPicPr>
          <p:cNvPr id="4" name="Picture 3" descr="A diagram of a decoder&#10;&#10;AI-generated content may be incorrect.">
            <a:extLst>
              <a:ext uri="{FF2B5EF4-FFF2-40B4-BE49-F238E27FC236}">
                <a16:creationId xmlns:a16="http://schemas.microsoft.com/office/drawing/2014/main" id="{6DBA1F76-73F0-4B17-9B5C-816DA16F7CA7}"/>
              </a:ext>
            </a:extLst>
          </p:cNvPr>
          <p:cNvPicPr>
            <a:picLocks noChangeAspect="1"/>
          </p:cNvPicPr>
          <p:nvPr/>
        </p:nvPicPr>
        <p:blipFill>
          <a:blip r:embed="rId2"/>
          <a:stretch>
            <a:fillRect/>
          </a:stretch>
        </p:blipFill>
        <p:spPr>
          <a:xfrm>
            <a:off x="-55084" y="840324"/>
            <a:ext cx="12192000" cy="4553062"/>
          </a:xfrm>
          <a:prstGeom prst="rect">
            <a:avLst/>
          </a:prstGeom>
        </p:spPr>
      </p:pic>
    </p:spTree>
    <p:extLst>
      <p:ext uri="{BB962C8B-B14F-4D97-AF65-F5344CB8AC3E}">
        <p14:creationId xmlns:p14="http://schemas.microsoft.com/office/powerpoint/2010/main" val="3103747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C6B3F-23E3-5067-C05C-4C2DDC87099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A320EF-059A-9A26-C8E6-B6C2ED6DDFE1}"/>
              </a:ext>
            </a:extLst>
          </p:cNvPr>
          <p:cNvSpPr>
            <a:spLocks noGrp="1"/>
          </p:cNvSpPr>
          <p:nvPr>
            <p:ph idx="4294967295"/>
          </p:nvPr>
        </p:nvSpPr>
        <p:spPr>
          <a:xfrm>
            <a:off x="0" y="6370638"/>
            <a:ext cx="6164263" cy="330200"/>
          </a:xfrm>
        </p:spPr>
        <p:txBody>
          <a:bodyPr vert="horz" lIns="91440" tIns="45720" rIns="91440" bIns="45720" rtlCol="0" anchor="t">
            <a:normAutofit lnSpcReduction="10000"/>
          </a:bodyPr>
          <a:lstStyle/>
          <a:p>
            <a:pPr marL="0" indent="0">
              <a:buNone/>
            </a:pPr>
            <a:r>
              <a:rPr lang="en-US" sz="1800" dirty="0"/>
              <a:t>The linear layer will project output back to our vocabulary</a:t>
            </a:r>
            <a:endParaRPr lang="en-US"/>
          </a:p>
        </p:txBody>
      </p:sp>
      <p:pic>
        <p:nvPicPr>
          <p:cNvPr id="4" name="Picture 3" descr="A diagram of a decoder&#10;&#10;AI-generated content may be incorrect.">
            <a:extLst>
              <a:ext uri="{FF2B5EF4-FFF2-40B4-BE49-F238E27FC236}">
                <a16:creationId xmlns:a16="http://schemas.microsoft.com/office/drawing/2014/main" id="{BA6DF490-FE9E-FA2D-9292-7E94104903D0}"/>
              </a:ext>
            </a:extLst>
          </p:cNvPr>
          <p:cNvPicPr>
            <a:picLocks noChangeAspect="1"/>
          </p:cNvPicPr>
          <p:nvPr/>
        </p:nvPicPr>
        <p:blipFill>
          <a:blip r:embed="rId2"/>
          <a:stretch>
            <a:fillRect/>
          </a:stretch>
        </p:blipFill>
        <p:spPr>
          <a:xfrm>
            <a:off x="0" y="866301"/>
            <a:ext cx="12192000" cy="5125397"/>
          </a:xfrm>
          <a:prstGeom prst="rect">
            <a:avLst/>
          </a:prstGeom>
        </p:spPr>
      </p:pic>
    </p:spTree>
    <p:extLst>
      <p:ext uri="{BB962C8B-B14F-4D97-AF65-F5344CB8AC3E}">
        <p14:creationId xmlns:p14="http://schemas.microsoft.com/office/powerpoint/2010/main" val="3819610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D0D02-5D84-EDE6-432C-5D3D4964809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BCB00AB-F0CD-9905-50A9-06036C1CE34D}"/>
              </a:ext>
            </a:extLst>
          </p:cNvPr>
          <p:cNvSpPr txBox="1"/>
          <p:nvPr/>
        </p:nvSpPr>
        <p:spPr>
          <a:xfrm>
            <a:off x="1175656" y="6293779"/>
            <a:ext cx="90441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we apply </a:t>
            </a:r>
            <a:r>
              <a:rPr lang="en-US" dirty="0" err="1"/>
              <a:t>Softmax</a:t>
            </a:r>
            <a:r>
              <a:rPr lang="en-US" dirty="0"/>
              <a:t> which converts logits into probabilities at vocabulary size</a:t>
            </a:r>
          </a:p>
        </p:txBody>
      </p:sp>
      <p:pic>
        <p:nvPicPr>
          <p:cNvPr id="5" name="Picture 4" descr="A diagram of a software&#10;&#10;AI-generated content may be incorrect.">
            <a:extLst>
              <a:ext uri="{FF2B5EF4-FFF2-40B4-BE49-F238E27FC236}">
                <a16:creationId xmlns:a16="http://schemas.microsoft.com/office/drawing/2014/main" id="{21DB27B4-D0AD-9E3B-540C-9C9F4C5EF1AE}"/>
              </a:ext>
            </a:extLst>
          </p:cNvPr>
          <p:cNvPicPr>
            <a:picLocks noChangeAspect="1"/>
          </p:cNvPicPr>
          <p:nvPr/>
        </p:nvPicPr>
        <p:blipFill>
          <a:blip r:embed="rId2"/>
          <a:stretch>
            <a:fillRect/>
          </a:stretch>
        </p:blipFill>
        <p:spPr>
          <a:xfrm>
            <a:off x="0" y="258980"/>
            <a:ext cx="12192000" cy="5844280"/>
          </a:xfrm>
          <a:prstGeom prst="rect">
            <a:avLst/>
          </a:prstGeom>
        </p:spPr>
      </p:pic>
    </p:spTree>
    <p:extLst>
      <p:ext uri="{BB962C8B-B14F-4D97-AF65-F5344CB8AC3E}">
        <p14:creationId xmlns:p14="http://schemas.microsoft.com/office/powerpoint/2010/main" val="2502385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5AD68-9B99-A06E-2DC6-46185ECCC0A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C5DF52F-A982-BF3E-A7E9-CE0518492D08}"/>
              </a:ext>
            </a:extLst>
          </p:cNvPr>
          <p:cNvSpPr txBox="1"/>
          <p:nvPr/>
        </p:nvSpPr>
        <p:spPr>
          <a:xfrm>
            <a:off x="1175656" y="6293779"/>
            <a:ext cx="90441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a:t>
            </a:r>
            <a:r>
              <a:rPr lang="en-US" dirty="0" err="1"/>
              <a:t>Softmax</a:t>
            </a:r>
            <a:r>
              <a:rPr lang="en-US" dirty="0"/>
              <a:t> hopefully will produce the first token, which is the word Ti in Italian if the model was trained correctly</a:t>
            </a:r>
          </a:p>
        </p:txBody>
      </p:sp>
      <p:pic>
        <p:nvPicPr>
          <p:cNvPr id="6" name="Picture 5" descr="A diagram of a machine&#10;&#10;AI-generated content may be incorrect.">
            <a:extLst>
              <a:ext uri="{FF2B5EF4-FFF2-40B4-BE49-F238E27FC236}">
                <a16:creationId xmlns:a16="http://schemas.microsoft.com/office/drawing/2014/main" id="{BE77960B-6038-B624-4C5F-BB827B63E02A}"/>
              </a:ext>
            </a:extLst>
          </p:cNvPr>
          <p:cNvPicPr>
            <a:picLocks noChangeAspect="1"/>
          </p:cNvPicPr>
          <p:nvPr/>
        </p:nvPicPr>
        <p:blipFill>
          <a:blip r:embed="rId2"/>
          <a:stretch>
            <a:fillRect/>
          </a:stretch>
        </p:blipFill>
        <p:spPr>
          <a:xfrm>
            <a:off x="578386" y="219245"/>
            <a:ext cx="11035229" cy="5712597"/>
          </a:xfrm>
          <a:prstGeom prst="rect">
            <a:avLst/>
          </a:prstGeom>
        </p:spPr>
      </p:pic>
    </p:spTree>
    <p:extLst>
      <p:ext uri="{BB962C8B-B14F-4D97-AF65-F5344CB8AC3E}">
        <p14:creationId xmlns:p14="http://schemas.microsoft.com/office/powerpoint/2010/main" val="2018605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EDECE-8288-0F5E-023C-4A0AA78569D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E423F63-A844-A708-4051-5BBA569212F0}"/>
              </a:ext>
            </a:extLst>
          </p:cNvPr>
          <p:cNvSpPr txBox="1"/>
          <p:nvPr/>
        </p:nvSpPr>
        <p:spPr>
          <a:xfrm>
            <a:off x="1175656" y="6293779"/>
            <a:ext cx="90441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 time step 2, we take the output of the previous decoding process and add it to the input string. The English encoded sentence is already encoded and will be used later</a:t>
            </a:r>
          </a:p>
        </p:txBody>
      </p:sp>
      <p:pic>
        <p:nvPicPr>
          <p:cNvPr id="2" name="Picture 1" descr="A diagram of a company&#10;&#10;AI-generated content may be incorrect.">
            <a:extLst>
              <a:ext uri="{FF2B5EF4-FFF2-40B4-BE49-F238E27FC236}">
                <a16:creationId xmlns:a16="http://schemas.microsoft.com/office/drawing/2014/main" id="{073A6452-A704-190F-3D1A-3EFB7B951697}"/>
              </a:ext>
            </a:extLst>
          </p:cNvPr>
          <p:cNvPicPr>
            <a:picLocks noChangeAspect="1"/>
          </p:cNvPicPr>
          <p:nvPr/>
        </p:nvPicPr>
        <p:blipFill>
          <a:blip r:embed="rId2"/>
          <a:stretch>
            <a:fillRect/>
          </a:stretch>
        </p:blipFill>
        <p:spPr>
          <a:xfrm>
            <a:off x="376409" y="412041"/>
            <a:ext cx="10640458" cy="5501440"/>
          </a:xfrm>
          <a:prstGeom prst="rect">
            <a:avLst/>
          </a:prstGeom>
        </p:spPr>
      </p:pic>
    </p:spTree>
    <p:extLst>
      <p:ext uri="{BB962C8B-B14F-4D97-AF65-F5344CB8AC3E}">
        <p14:creationId xmlns:p14="http://schemas.microsoft.com/office/powerpoint/2010/main" val="1474404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35F62-7339-4DD6-FB4E-A57622FC4FB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83F5FCD-52C5-FF44-8928-C2A128FFA429}"/>
              </a:ext>
            </a:extLst>
          </p:cNvPr>
          <p:cNvSpPr txBox="1"/>
          <p:nvPr/>
        </p:nvSpPr>
        <p:spPr>
          <a:xfrm>
            <a:off x="1175656" y="6293779"/>
            <a:ext cx="90441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t>
            </a:r>
          </a:p>
        </p:txBody>
      </p:sp>
      <p:pic>
        <p:nvPicPr>
          <p:cNvPr id="2" name="Picture 1" descr="A diagram of a decoder&#10;&#10;AI-generated content may be incorrect.">
            <a:extLst>
              <a:ext uri="{FF2B5EF4-FFF2-40B4-BE49-F238E27FC236}">
                <a16:creationId xmlns:a16="http://schemas.microsoft.com/office/drawing/2014/main" id="{E677A0AD-AB44-4DF8-6236-2737FEF06F9F}"/>
              </a:ext>
            </a:extLst>
          </p:cNvPr>
          <p:cNvPicPr>
            <a:picLocks noChangeAspect="1"/>
          </p:cNvPicPr>
          <p:nvPr/>
        </p:nvPicPr>
        <p:blipFill>
          <a:blip r:embed="rId2"/>
          <a:stretch>
            <a:fillRect/>
          </a:stretch>
        </p:blipFill>
        <p:spPr>
          <a:xfrm>
            <a:off x="725277" y="678281"/>
            <a:ext cx="10144699" cy="5253560"/>
          </a:xfrm>
          <a:prstGeom prst="rect">
            <a:avLst/>
          </a:prstGeom>
        </p:spPr>
      </p:pic>
    </p:spTree>
    <p:extLst>
      <p:ext uri="{BB962C8B-B14F-4D97-AF65-F5344CB8AC3E}">
        <p14:creationId xmlns:p14="http://schemas.microsoft.com/office/powerpoint/2010/main" val="3505347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52167-EF2B-3B71-072F-A2389CF22E1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074C317-A045-8D78-5F4D-B71E7594D0B1}"/>
              </a:ext>
            </a:extLst>
          </p:cNvPr>
          <p:cNvSpPr txBox="1"/>
          <p:nvPr/>
        </p:nvSpPr>
        <p:spPr>
          <a:xfrm>
            <a:off x="1175656" y="6293779"/>
            <a:ext cx="90441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t>
            </a:r>
          </a:p>
        </p:txBody>
      </p:sp>
      <p:pic>
        <p:nvPicPr>
          <p:cNvPr id="2" name="Picture 1" descr="A diagram of a decoder&#10;&#10;AI-generated content may be incorrect.">
            <a:extLst>
              <a:ext uri="{FF2B5EF4-FFF2-40B4-BE49-F238E27FC236}">
                <a16:creationId xmlns:a16="http://schemas.microsoft.com/office/drawing/2014/main" id="{B0A1F25D-23A6-C20B-E8D4-8EE83E308300}"/>
              </a:ext>
            </a:extLst>
          </p:cNvPr>
          <p:cNvPicPr>
            <a:picLocks noChangeAspect="1"/>
          </p:cNvPicPr>
          <p:nvPr/>
        </p:nvPicPr>
        <p:blipFill>
          <a:blip r:embed="rId2"/>
          <a:stretch>
            <a:fillRect/>
          </a:stretch>
        </p:blipFill>
        <p:spPr>
          <a:xfrm>
            <a:off x="431494" y="182522"/>
            <a:ext cx="11338193" cy="5868669"/>
          </a:xfrm>
          <a:prstGeom prst="rect">
            <a:avLst/>
          </a:prstGeom>
        </p:spPr>
      </p:pic>
    </p:spTree>
    <p:extLst>
      <p:ext uri="{BB962C8B-B14F-4D97-AF65-F5344CB8AC3E}">
        <p14:creationId xmlns:p14="http://schemas.microsoft.com/office/powerpoint/2010/main" val="3050154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19B9E-D76E-1458-B3F7-73DF829B7A8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ADBDD27-AFB4-C813-78EB-635DC573E148}"/>
              </a:ext>
            </a:extLst>
          </p:cNvPr>
          <p:cNvSpPr txBox="1"/>
          <p:nvPr/>
        </p:nvSpPr>
        <p:spPr>
          <a:xfrm>
            <a:off x="1175656" y="6293779"/>
            <a:ext cx="90441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t>
            </a:r>
          </a:p>
        </p:txBody>
      </p:sp>
      <p:pic>
        <p:nvPicPr>
          <p:cNvPr id="2" name="Picture 1" descr="A diagram of a decoder&#10;&#10;AI-generated content may be incorrect.">
            <a:extLst>
              <a:ext uri="{FF2B5EF4-FFF2-40B4-BE49-F238E27FC236}">
                <a16:creationId xmlns:a16="http://schemas.microsoft.com/office/drawing/2014/main" id="{F892D8CB-49CB-0E76-34DB-4869EDB82AA2}"/>
              </a:ext>
            </a:extLst>
          </p:cNvPr>
          <p:cNvPicPr>
            <a:picLocks noChangeAspect="1"/>
          </p:cNvPicPr>
          <p:nvPr/>
        </p:nvPicPr>
        <p:blipFill>
          <a:blip r:embed="rId2"/>
          <a:stretch>
            <a:fillRect/>
          </a:stretch>
        </p:blipFill>
        <p:spPr>
          <a:xfrm>
            <a:off x="440674" y="338595"/>
            <a:ext cx="11310651" cy="5859488"/>
          </a:xfrm>
          <a:prstGeom prst="rect">
            <a:avLst/>
          </a:prstGeom>
        </p:spPr>
      </p:pic>
    </p:spTree>
    <p:extLst>
      <p:ext uri="{BB962C8B-B14F-4D97-AF65-F5344CB8AC3E}">
        <p14:creationId xmlns:p14="http://schemas.microsoft.com/office/powerpoint/2010/main" val="2966118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2C84F-EC6C-FE7A-1372-3426CAAAC5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457CCA-31E3-C4D4-E913-FB73991DBDA0}"/>
              </a:ext>
            </a:extLst>
          </p:cNvPr>
          <p:cNvSpPr>
            <a:spLocks noGrp="1"/>
          </p:cNvSpPr>
          <p:nvPr>
            <p:ph type="title"/>
          </p:nvPr>
        </p:nvSpPr>
        <p:spPr/>
        <p:txBody>
          <a:bodyPr/>
          <a:lstStyle/>
          <a:p>
            <a:r>
              <a:rPr lang="en-US" dirty="0"/>
              <a:t>What is Positional Encoding</a:t>
            </a:r>
          </a:p>
        </p:txBody>
      </p:sp>
      <p:pic>
        <p:nvPicPr>
          <p:cNvPr id="6" name="Content Placeholder 5" descr="A diagram of a model&#10;&#10;AI-generated content may be incorrect.">
            <a:extLst>
              <a:ext uri="{FF2B5EF4-FFF2-40B4-BE49-F238E27FC236}">
                <a16:creationId xmlns:a16="http://schemas.microsoft.com/office/drawing/2014/main" id="{C9975975-9C42-FF61-7389-8F2445D522BD}"/>
              </a:ext>
            </a:extLst>
          </p:cNvPr>
          <p:cNvPicPr>
            <a:picLocks noGrp="1" noChangeAspect="1"/>
          </p:cNvPicPr>
          <p:nvPr>
            <p:ph idx="1"/>
          </p:nvPr>
        </p:nvPicPr>
        <p:blipFill>
          <a:blip r:embed="rId2"/>
          <a:stretch>
            <a:fillRect/>
          </a:stretch>
        </p:blipFill>
        <p:spPr>
          <a:xfrm>
            <a:off x="838200" y="1867563"/>
            <a:ext cx="10515600" cy="4267461"/>
          </a:xfrm>
        </p:spPr>
      </p:pic>
    </p:spTree>
    <p:extLst>
      <p:ext uri="{BB962C8B-B14F-4D97-AF65-F5344CB8AC3E}">
        <p14:creationId xmlns:p14="http://schemas.microsoft.com/office/powerpoint/2010/main" val="40056257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software system&#10;&#10;AI-generated content may be incorrect.">
            <a:extLst>
              <a:ext uri="{FF2B5EF4-FFF2-40B4-BE49-F238E27FC236}">
                <a16:creationId xmlns:a16="http://schemas.microsoft.com/office/drawing/2014/main" id="{A0510FAE-1093-3F17-2000-973707E28184}"/>
              </a:ext>
            </a:extLst>
          </p:cNvPr>
          <p:cNvPicPr>
            <a:picLocks noChangeAspect="1"/>
          </p:cNvPicPr>
          <p:nvPr/>
        </p:nvPicPr>
        <p:blipFill>
          <a:blip r:embed="rId2"/>
          <a:stretch>
            <a:fillRect/>
          </a:stretch>
        </p:blipFill>
        <p:spPr>
          <a:xfrm>
            <a:off x="0" y="274329"/>
            <a:ext cx="12192000" cy="6309343"/>
          </a:xfrm>
          <a:prstGeom prst="rect">
            <a:avLst/>
          </a:prstGeom>
        </p:spPr>
      </p:pic>
    </p:spTree>
    <p:extLst>
      <p:ext uri="{BB962C8B-B14F-4D97-AF65-F5344CB8AC3E}">
        <p14:creationId xmlns:p14="http://schemas.microsoft.com/office/powerpoint/2010/main" val="959000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software&#10;&#10;AI-generated content may be incorrect.">
            <a:extLst>
              <a:ext uri="{FF2B5EF4-FFF2-40B4-BE49-F238E27FC236}">
                <a16:creationId xmlns:a16="http://schemas.microsoft.com/office/drawing/2014/main" id="{5A0CFF27-8039-684A-0926-D27BA03CEAA9}"/>
              </a:ext>
            </a:extLst>
          </p:cNvPr>
          <p:cNvPicPr>
            <a:picLocks noChangeAspect="1"/>
          </p:cNvPicPr>
          <p:nvPr/>
        </p:nvPicPr>
        <p:blipFill>
          <a:blip r:embed="rId2"/>
          <a:stretch>
            <a:fillRect/>
          </a:stretch>
        </p:blipFill>
        <p:spPr>
          <a:xfrm>
            <a:off x="0" y="274329"/>
            <a:ext cx="12192000" cy="6309343"/>
          </a:xfrm>
          <a:prstGeom prst="rect">
            <a:avLst/>
          </a:prstGeom>
        </p:spPr>
      </p:pic>
    </p:spTree>
    <p:extLst>
      <p:ext uri="{BB962C8B-B14F-4D97-AF65-F5344CB8AC3E}">
        <p14:creationId xmlns:p14="http://schemas.microsoft.com/office/powerpoint/2010/main" val="22296549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software&#10;&#10;AI-generated content may be incorrect.">
            <a:extLst>
              <a:ext uri="{FF2B5EF4-FFF2-40B4-BE49-F238E27FC236}">
                <a16:creationId xmlns:a16="http://schemas.microsoft.com/office/drawing/2014/main" id="{5B7C2AD7-9BB3-158A-BF9D-A00487BAC129}"/>
              </a:ext>
            </a:extLst>
          </p:cNvPr>
          <p:cNvPicPr>
            <a:picLocks noChangeAspect="1"/>
          </p:cNvPicPr>
          <p:nvPr/>
        </p:nvPicPr>
        <p:blipFill>
          <a:blip r:embed="rId2"/>
          <a:stretch>
            <a:fillRect/>
          </a:stretch>
        </p:blipFill>
        <p:spPr>
          <a:xfrm>
            <a:off x="0" y="274329"/>
            <a:ext cx="12192000" cy="6309343"/>
          </a:xfrm>
          <a:prstGeom prst="rect">
            <a:avLst/>
          </a:prstGeom>
        </p:spPr>
      </p:pic>
    </p:spTree>
    <p:extLst>
      <p:ext uri="{BB962C8B-B14F-4D97-AF65-F5344CB8AC3E}">
        <p14:creationId xmlns:p14="http://schemas.microsoft.com/office/powerpoint/2010/main" val="572177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software system&#10;&#10;AI-generated content may be incorrect.">
            <a:extLst>
              <a:ext uri="{FF2B5EF4-FFF2-40B4-BE49-F238E27FC236}">
                <a16:creationId xmlns:a16="http://schemas.microsoft.com/office/drawing/2014/main" id="{6C59AEAC-8F4B-B561-3AF3-8C3AC77AC30C}"/>
              </a:ext>
            </a:extLst>
          </p:cNvPr>
          <p:cNvPicPr>
            <a:picLocks noChangeAspect="1"/>
          </p:cNvPicPr>
          <p:nvPr/>
        </p:nvPicPr>
        <p:blipFill>
          <a:blip r:embed="rId2"/>
          <a:stretch>
            <a:fillRect/>
          </a:stretch>
        </p:blipFill>
        <p:spPr>
          <a:xfrm>
            <a:off x="486578" y="265148"/>
            <a:ext cx="10594555" cy="5483078"/>
          </a:xfrm>
          <a:prstGeom prst="rect">
            <a:avLst/>
          </a:prstGeom>
        </p:spPr>
      </p:pic>
      <p:sp>
        <p:nvSpPr>
          <p:cNvPr id="5" name="TextBox 4">
            <a:extLst>
              <a:ext uri="{FF2B5EF4-FFF2-40B4-BE49-F238E27FC236}">
                <a16:creationId xmlns:a16="http://schemas.microsoft.com/office/drawing/2014/main" id="{5448BF95-2FAA-30DC-89C0-AB5C37AA55E8}"/>
              </a:ext>
            </a:extLst>
          </p:cNvPr>
          <p:cNvSpPr txBox="1"/>
          <p:nvPr/>
        </p:nvSpPr>
        <p:spPr>
          <a:xfrm>
            <a:off x="1175656" y="6293779"/>
            <a:ext cx="90441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We stop when we see the [EOS] token</a:t>
            </a:r>
          </a:p>
        </p:txBody>
      </p:sp>
    </p:spTree>
    <p:extLst>
      <p:ext uri="{BB962C8B-B14F-4D97-AF65-F5344CB8AC3E}">
        <p14:creationId xmlns:p14="http://schemas.microsoft.com/office/powerpoint/2010/main" val="3746126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4DE2D-DB6C-8751-2F86-41A73B79E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2E5C30-8451-6C0B-328F-D7507BC90614}"/>
              </a:ext>
            </a:extLst>
          </p:cNvPr>
          <p:cNvSpPr>
            <a:spLocks noGrp="1"/>
          </p:cNvSpPr>
          <p:nvPr>
            <p:ph type="title"/>
          </p:nvPr>
        </p:nvSpPr>
        <p:spPr/>
        <p:txBody>
          <a:bodyPr/>
          <a:lstStyle/>
          <a:p>
            <a:r>
              <a:rPr lang="en-US" dirty="0"/>
              <a:t>The Same Positional Encoding for Sentence 2</a:t>
            </a:r>
          </a:p>
        </p:txBody>
      </p:sp>
      <p:pic>
        <p:nvPicPr>
          <p:cNvPr id="4" name="Content Placeholder 3" descr="A screenshot of a computer&#10;&#10;AI-generated content may be incorrect.">
            <a:extLst>
              <a:ext uri="{FF2B5EF4-FFF2-40B4-BE49-F238E27FC236}">
                <a16:creationId xmlns:a16="http://schemas.microsoft.com/office/drawing/2014/main" id="{50F3004E-59F0-3EA7-DC9C-85FE90AA9611}"/>
              </a:ext>
            </a:extLst>
          </p:cNvPr>
          <p:cNvPicPr>
            <a:picLocks noGrp="1" noChangeAspect="1"/>
          </p:cNvPicPr>
          <p:nvPr>
            <p:ph idx="1"/>
          </p:nvPr>
        </p:nvPicPr>
        <p:blipFill>
          <a:blip r:embed="rId2"/>
          <a:stretch>
            <a:fillRect/>
          </a:stretch>
        </p:blipFill>
        <p:spPr>
          <a:xfrm>
            <a:off x="854459" y="1825625"/>
            <a:ext cx="10483081" cy="4351338"/>
          </a:xfrm>
        </p:spPr>
      </p:pic>
    </p:spTree>
    <p:extLst>
      <p:ext uri="{BB962C8B-B14F-4D97-AF65-F5344CB8AC3E}">
        <p14:creationId xmlns:p14="http://schemas.microsoft.com/office/powerpoint/2010/main" val="3161055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7BD36-93A3-8868-DA7A-E2C60BF6C1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A251DE-3F4F-6523-138C-8E71024C4B52}"/>
              </a:ext>
            </a:extLst>
          </p:cNvPr>
          <p:cNvSpPr>
            <a:spLocks noGrp="1"/>
          </p:cNvSpPr>
          <p:nvPr>
            <p:ph type="title"/>
          </p:nvPr>
        </p:nvSpPr>
        <p:spPr/>
        <p:txBody>
          <a:bodyPr/>
          <a:lstStyle/>
          <a:p>
            <a:r>
              <a:rPr lang="en-US" dirty="0"/>
              <a:t>Why Trigonometric Functions</a:t>
            </a:r>
          </a:p>
        </p:txBody>
      </p:sp>
      <p:pic>
        <p:nvPicPr>
          <p:cNvPr id="5" name="Content Placeholder 4">
            <a:extLst>
              <a:ext uri="{FF2B5EF4-FFF2-40B4-BE49-F238E27FC236}">
                <a16:creationId xmlns:a16="http://schemas.microsoft.com/office/drawing/2014/main" id="{773C7E18-FE74-38B3-1773-3019D8661DB3}"/>
              </a:ext>
            </a:extLst>
          </p:cNvPr>
          <p:cNvPicPr>
            <a:picLocks noGrp="1" noChangeAspect="1"/>
          </p:cNvPicPr>
          <p:nvPr>
            <p:ph idx="1"/>
          </p:nvPr>
        </p:nvPicPr>
        <p:blipFill>
          <a:blip r:embed="rId2"/>
          <a:stretch>
            <a:fillRect/>
          </a:stretch>
        </p:blipFill>
        <p:spPr>
          <a:xfrm>
            <a:off x="1485433" y="1825625"/>
            <a:ext cx="9221133" cy="4351338"/>
          </a:xfrm>
        </p:spPr>
      </p:pic>
    </p:spTree>
    <p:extLst>
      <p:ext uri="{BB962C8B-B14F-4D97-AF65-F5344CB8AC3E}">
        <p14:creationId xmlns:p14="http://schemas.microsoft.com/office/powerpoint/2010/main" val="2520898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44BEA-26B9-7AF5-17D9-82A19D047C62}"/>
              </a:ext>
            </a:extLst>
          </p:cNvPr>
          <p:cNvSpPr>
            <a:spLocks noGrp="1"/>
          </p:cNvSpPr>
          <p:nvPr>
            <p:ph type="title"/>
          </p:nvPr>
        </p:nvSpPr>
        <p:spPr/>
        <p:txBody>
          <a:bodyPr/>
          <a:lstStyle/>
          <a:p>
            <a:r>
              <a:rPr lang="en-US" dirty="0"/>
              <a:t>What is Self-Attention?</a:t>
            </a:r>
          </a:p>
        </p:txBody>
      </p:sp>
      <p:pic>
        <p:nvPicPr>
          <p:cNvPr id="4" name="Content Placeholder 3" descr="A screenshot of a math game&#10;&#10;AI-generated content may be incorrect.">
            <a:extLst>
              <a:ext uri="{FF2B5EF4-FFF2-40B4-BE49-F238E27FC236}">
                <a16:creationId xmlns:a16="http://schemas.microsoft.com/office/drawing/2014/main" id="{B10B72CA-D10A-53AB-F6C4-72E01282E2C5}"/>
              </a:ext>
            </a:extLst>
          </p:cNvPr>
          <p:cNvPicPr>
            <a:picLocks noGrp="1" noChangeAspect="1"/>
          </p:cNvPicPr>
          <p:nvPr>
            <p:ph idx="1"/>
          </p:nvPr>
        </p:nvPicPr>
        <p:blipFill>
          <a:blip r:embed="rId2"/>
          <a:stretch>
            <a:fillRect/>
          </a:stretch>
        </p:blipFill>
        <p:spPr>
          <a:xfrm>
            <a:off x="898885" y="1825625"/>
            <a:ext cx="10394230" cy="4351338"/>
          </a:xfrm>
        </p:spPr>
      </p:pic>
      <p:sp>
        <p:nvSpPr>
          <p:cNvPr id="6" name="TextBox 5">
            <a:extLst>
              <a:ext uri="{FF2B5EF4-FFF2-40B4-BE49-F238E27FC236}">
                <a16:creationId xmlns:a16="http://schemas.microsoft.com/office/drawing/2014/main" id="{951140D6-3D7D-3F24-B8E9-3E7015D852DD}"/>
              </a:ext>
            </a:extLst>
          </p:cNvPr>
          <p:cNvSpPr txBox="1"/>
          <p:nvPr/>
        </p:nvSpPr>
        <p:spPr>
          <a:xfrm>
            <a:off x="6008217" y="6312313"/>
            <a:ext cx="604833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Each value in the matrix represent the dot products between words</a:t>
            </a:r>
          </a:p>
        </p:txBody>
      </p:sp>
    </p:spTree>
    <p:extLst>
      <p:ext uri="{BB962C8B-B14F-4D97-AF65-F5344CB8AC3E}">
        <p14:creationId xmlns:p14="http://schemas.microsoft.com/office/powerpoint/2010/main" val="2220379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F41EC-1A06-0B97-BC3B-0D2FB415AA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D5B6DF-4C8D-3CAD-2394-D9EA5313AAB0}"/>
              </a:ext>
            </a:extLst>
          </p:cNvPr>
          <p:cNvSpPr>
            <a:spLocks noGrp="1"/>
          </p:cNvSpPr>
          <p:nvPr>
            <p:ph type="title"/>
          </p:nvPr>
        </p:nvSpPr>
        <p:spPr/>
        <p:txBody>
          <a:bodyPr/>
          <a:lstStyle/>
          <a:p>
            <a:r>
              <a:rPr lang="en-US" dirty="0"/>
              <a:t>What is Self-Attention?</a:t>
            </a:r>
          </a:p>
        </p:txBody>
      </p:sp>
      <p:pic>
        <p:nvPicPr>
          <p:cNvPr id="4" name="Content Placeholder 3" descr="A screenshot of a video game&#10;&#10;AI-generated content may be incorrect.">
            <a:extLst>
              <a:ext uri="{FF2B5EF4-FFF2-40B4-BE49-F238E27FC236}">
                <a16:creationId xmlns:a16="http://schemas.microsoft.com/office/drawing/2014/main" id="{C7250CEE-9BD5-FBB7-42E6-78946260E5ED}"/>
              </a:ext>
            </a:extLst>
          </p:cNvPr>
          <p:cNvPicPr>
            <a:picLocks noGrp="1" noChangeAspect="1"/>
          </p:cNvPicPr>
          <p:nvPr>
            <p:ph idx="1"/>
          </p:nvPr>
        </p:nvPicPr>
        <p:blipFill>
          <a:blip r:embed="rId2"/>
          <a:stretch>
            <a:fillRect/>
          </a:stretch>
        </p:blipFill>
        <p:spPr>
          <a:xfrm>
            <a:off x="947104" y="1825625"/>
            <a:ext cx="10297791" cy="4351338"/>
          </a:xfrm>
        </p:spPr>
      </p:pic>
      <p:sp>
        <p:nvSpPr>
          <p:cNvPr id="5" name="TextBox 4">
            <a:extLst>
              <a:ext uri="{FF2B5EF4-FFF2-40B4-BE49-F238E27FC236}">
                <a16:creationId xmlns:a16="http://schemas.microsoft.com/office/drawing/2014/main" id="{C9B85F2A-2B1E-CEA0-2962-CF8FF1187C98}"/>
              </a:ext>
            </a:extLst>
          </p:cNvPr>
          <p:cNvSpPr txBox="1"/>
          <p:nvPr/>
        </p:nvSpPr>
        <p:spPr>
          <a:xfrm>
            <a:off x="947877" y="6305270"/>
            <a:ext cx="82249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new matrix captures the relation of every word with all the other words</a:t>
            </a:r>
          </a:p>
        </p:txBody>
      </p:sp>
    </p:spTree>
    <p:extLst>
      <p:ext uri="{BB962C8B-B14F-4D97-AF65-F5344CB8AC3E}">
        <p14:creationId xmlns:p14="http://schemas.microsoft.com/office/powerpoint/2010/main" val="115991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CB4E0-5BBA-84F7-7130-51254FE3F2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3A8665-9644-5551-BB8C-663F15B1E902}"/>
              </a:ext>
            </a:extLst>
          </p:cNvPr>
          <p:cNvSpPr>
            <a:spLocks noGrp="1"/>
          </p:cNvSpPr>
          <p:nvPr>
            <p:ph type="title"/>
          </p:nvPr>
        </p:nvSpPr>
        <p:spPr/>
        <p:txBody>
          <a:bodyPr/>
          <a:lstStyle/>
          <a:p>
            <a:endParaRPr lang="en-US"/>
          </a:p>
        </p:txBody>
      </p:sp>
      <p:pic>
        <p:nvPicPr>
          <p:cNvPr id="4" name="Content Placeholder 3" descr="A screenshot of a computer&#10;&#10;AI-generated content may be incorrect.">
            <a:extLst>
              <a:ext uri="{FF2B5EF4-FFF2-40B4-BE49-F238E27FC236}">
                <a16:creationId xmlns:a16="http://schemas.microsoft.com/office/drawing/2014/main" id="{88E48F2F-8999-7B4F-250F-5D64610554B6}"/>
              </a:ext>
            </a:extLst>
          </p:cNvPr>
          <p:cNvPicPr>
            <a:picLocks noGrp="1" noChangeAspect="1"/>
          </p:cNvPicPr>
          <p:nvPr>
            <p:ph idx="1"/>
          </p:nvPr>
        </p:nvPicPr>
        <p:blipFill>
          <a:blip r:embed="rId2"/>
          <a:stretch>
            <a:fillRect/>
          </a:stretch>
        </p:blipFill>
        <p:spPr>
          <a:xfrm>
            <a:off x="1645827" y="1825625"/>
            <a:ext cx="8863624" cy="4351338"/>
          </a:xfrm>
        </p:spPr>
      </p:pic>
    </p:spTree>
    <p:extLst>
      <p:ext uri="{BB962C8B-B14F-4D97-AF65-F5344CB8AC3E}">
        <p14:creationId xmlns:p14="http://schemas.microsoft.com/office/powerpoint/2010/main" val="20012629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43</Slides>
  <Notes>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Attention is All You Need</vt:lpstr>
      <vt:lpstr>Convert Words into Numbers Sentence -&gt; Tokens -&gt; Ids -&gt; Embeddings</vt:lpstr>
      <vt:lpstr>Add Positional Encoding</vt:lpstr>
      <vt:lpstr>What is Positional Encoding</vt:lpstr>
      <vt:lpstr>The Same Positional Encoding for Sentence 2</vt:lpstr>
      <vt:lpstr>Why Trigonometric Functions</vt:lpstr>
      <vt:lpstr>What is Self-Attention?</vt:lpstr>
      <vt:lpstr>What is Self-Attention?</vt:lpstr>
      <vt:lpstr>PowerPoint Presentation</vt:lpstr>
      <vt:lpstr>PowerPoint Presentation</vt:lpstr>
      <vt:lpstr>PowerPoint Presentation</vt:lpstr>
      <vt:lpstr>What is Layer Normalization?</vt:lpstr>
      <vt:lpstr>PowerPoint Presentation</vt:lpstr>
      <vt:lpstr>Masked Multi-Head Attention</vt:lpstr>
      <vt:lpstr>Training Example</vt:lpstr>
      <vt:lpstr>PowerPoint Presentation</vt:lpstr>
      <vt:lpstr>Prepend special tokens</vt:lpstr>
      <vt:lpstr>The Encoder Output</vt:lpstr>
      <vt:lpstr>Now the Decoding Procs</vt:lpstr>
      <vt:lpstr>PowerPoint Presentation</vt:lpstr>
      <vt:lpstr>PowerPoint Presentation</vt:lpstr>
      <vt:lpstr>The Output of the Big Decoder Wolck will be a Matrix just like in the Encoder</vt:lpstr>
      <vt:lpstr>We Use a Linear Layer to Map the Decoder Output to the Vocabulary</vt:lpstr>
      <vt:lpstr>Use the Softmax to Convert Outputs into Probabilities</vt:lpstr>
      <vt:lpstr>Then Compute the Loss</vt:lpstr>
      <vt:lpstr>It All happened in One Time Step Not Like RNNs</vt:lpstr>
      <vt:lpstr>How Inference Work</vt:lpstr>
      <vt:lpstr>We Want to Translate the English Sentence into Italian</vt:lpstr>
      <vt:lpstr>We Prepare the Encoder, We Add the Special Tokens to the Sentence</vt:lpstr>
      <vt:lpstr>We Do the Encoding</vt:lpstr>
      <vt:lpstr>The Decoder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307</cp:revision>
  <dcterms:created xsi:type="dcterms:W3CDTF">2025-05-12T15:14:35Z</dcterms:created>
  <dcterms:modified xsi:type="dcterms:W3CDTF">2025-05-13T03:28:58Z</dcterms:modified>
</cp:coreProperties>
</file>